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94" r:id="rId6"/>
    <p:sldId id="296" r:id="rId7"/>
    <p:sldId id="265" r:id="rId8"/>
    <p:sldId id="258" r:id="rId9"/>
    <p:sldId id="303" r:id="rId10"/>
    <p:sldId id="304" r:id="rId11"/>
    <p:sldId id="297" r:id="rId12"/>
    <p:sldId id="267" r:id="rId13"/>
    <p:sldId id="292" r:id="rId14"/>
    <p:sldId id="284" r:id="rId15"/>
    <p:sldId id="286" r:id="rId16"/>
    <p:sldId id="285" r:id="rId17"/>
    <p:sldId id="299" r:id="rId18"/>
    <p:sldId id="302" r:id="rId19"/>
    <p:sldId id="300" r:id="rId20"/>
    <p:sldId id="288" r:id="rId21"/>
    <p:sldId id="291" r:id="rId22"/>
    <p:sldId id="290" r:id="rId23"/>
    <p:sldId id="278" r:id="rId24"/>
    <p:sldId id="305" r:id="rId25"/>
    <p:sldId id="279" r:id="rId26"/>
    <p:sldId id="306"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FBB48-5CF3-46B5-9B33-A9AC1C0FB8D7}" v="30" dt="2025-02-23T17:07:28.929"/>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97" autoAdjust="0"/>
  </p:normalViewPr>
  <p:slideViewPr>
    <p:cSldViewPr snapToGrid="0">
      <p:cViewPr varScale="1">
        <p:scale>
          <a:sx n="96" d="100"/>
          <a:sy n="96" d="100"/>
        </p:scale>
        <p:origin x="1152" y="84"/>
      </p:cViewPr>
      <p:guideLst/>
    </p:cSldViewPr>
  </p:slideViewPr>
  <p:outlineViewPr>
    <p:cViewPr>
      <p:scale>
        <a:sx n="33" d="100"/>
        <a:sy n="33" d="100"/>
      </p:scale>
      <p:origin x="0" y="-705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C7354-717A-477C-BAA0-C81AEB5F330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7BFD9C5-EE7A-4C3E-80BB-B607B163D7BF}">
      <dgm:prSet phldrT="[Text]"/>
      <dgm:spPr/>
      <dgm:t>
        <a:bodyPr/>
        <a:lstStyle/>
        <a:p>
          <a:r>
            <a:rPr lang="en-US" dirty="0"/>
            <a:t>Enterprise Strategic Plan</a:t>
          </a:r>
        </a:p>
      </dgm:t>
    </dgm:pt>
    <dgm:pt modelId="{F6278D80-3646-44AD-B9CD-3E678B7D4409}" type="parTrans" cxnId="{3B9F1468-F0B8-470E-A8AF-F21AA3287694}">
      <dgm:prSet/>
      <dgm:spPr/>
      <dgm:t>
        <a:bodyPr/>
        <a:lstStyle/>
        <a:p>
          <a:endParaRPr lang="en-US"/>
        </a:p>
      </dgm:t>
    </dgm:pt>
    <dgm:pt modelId="{092B22CD-4550-4E4C-9B43-5EC27277F2F4}" type="sibTrans" cxnId="{3B9F1468-F0B8-470E-A8AF-F21AA3287694}">
      <dgm:prSet/>
      <dgm:spPr/>
      <dgm:t>
        <a:bodyPr/>
        <a:lstStyle/>
        <a:p>
          <a:endParaRPr lang="en-US"/>
        </a:p>
      </dgm:t>
    </dgm:pt>
    <dgm:pt modelId="{2E87DB9A-F7A7-468F-83A4-3FA47C4DCC7D}">
      <dgm:prSet phldrT="[Text]"/>
      <dgm:spPr/>
      <dgm:t>
        <a:bodyPr/>
        <a:lstStyle/>
        <a:p>
          <a:r>
            <a:rPr lang="en-US" dirty="0"/>
            <a:t>Strategic Pillars</a:t>
          </a:r>
        </a:p>
      </dgm:t>
    </dgm:pt>
    <dgm:pt modelId="{4E3D0F52-909A-407C-A299-49A16F5DAE37}" type="parTrans" cxnId="{012E1102-E181-40C6-B9C0-96C0AB660C07}">
      <dgm:prSet/>
      <dgm:spPr/>
      <dgm:t>
        <a:bodyPr/>
        <a:lstStyle/>
        <a:p>
          <a:endParaRPr lang="en-US"/>
        </a:p>
      </dgm:t>
    </dgm:pt>
    <dgm:pt modelId="{031EFEF4-63BE-49B6-8D9D-DF206B2A2D39}" type="sibTrans" cxnId="{012E1102-E181-40C6-B9C0-96C0AB660C07}">
      <dgm:prSet/>
      <dgm:spPr/>
      <dgm:t>
        <a:bodyPr/>
        <a:lstStyle/>
        <a:p>
          <a:endParaRPr lang="en-US"/>
        </a:p>
      </dgm:t>
    </dgm:pt>
    <dgm:pt modelId="{79670CC6-D898-4685-8BAC-63FD2FFEB466}">
      <dgm:prSet phldrT="[Text]"/>
      <dgm:spPr/>
      <dgm:t>
        <a:bodyPr/>
        <a:lstStyle/>
        <a:p>
          <a:r>
            <a:rPr lang="en-US" dirty="0"/>
            <a:t>Operational Pillars</a:t>
          </a:r>
        </a:p>
      </dgm:t>
    </dgm:pt>
    <dgm:pt modelId="{D9375F5C-5BCA-42F7-8617-CB35542B2A75}" type="parTrans" cxnId="{1C54B8C9-0F19-45DE-AC14-E231AACEA3A9}">
      <dgm:prSet/>
      <dgm:spPr/>
      <dgm:t>
        <a:bodyPr/>
        <a:lstStyle/>
        <a:p>
          <a:endParaRPr lang="en-US"/>
        </a:p>
      </dgm:t>
    </dgm:pt>
    <dgm:pt modelId="{402D26D8-10AA-4AFA-A05D-34DE2457215A}" type="sibTrans" cxnId="{1C54B8C9-0F19-45DE-AC14-E231AACEA3A9}">
      <dgm:prSet/>
      <dgm:spPr/>
      <dgm:t>
        <a:bodyPr/>
        <a:lstStyle/>
        <a:p>
          <a:endParaRPr lang="en-US"/>
        </a:p>
      </dgm:t>
    </dgm:pt>
    <dgm:pt modelId="{F662FFA0-3FCA-4B7A-86B0-80BE70F373AE}">
      <dgm:prSet phldrT="[Text]"/>
      <dgm:spPr/>
      <dgm:t>
        <a:bodyPr/>
        <a:lstStyle/>
        <a:p>
          <a:r>
            <a:rPr lang="en-US" dirty="0"/>
            <a:t>Hospital Specific Strategic Plan</a:t>
          </a:r>
        </a:p>
      </dgm:t>
    </dgm:pt>
    <dgm:pt modelId="{B64F4C50-9229-425A-9CAF-29E3F03DC3CC}" type="parTrans" cxnId="{68A7C416-E34E-4030-9168-0C0B163A89F9}">
      <dgm:prSet/>
      <dgm:spPr/>
      <dgm:t>
        <a:bodyPr/>
        <a:lstStyle/>
        <a:p>
          <a:endParaRPr lang="en-US"/>
        </a:p>
      </dgm:t>
    </dgm:pt>
    <dgm:pt modelId="{8C528A3A-F628-4627-AAB2-1E84CA05B31F}" type="sibTrans" cxnId="{68A7C416-E34E-4030-9168-0C0B163A89F9}">
      <dgm:prSet/>
      <dgm:spPr/>
      <dgm:t>
        <a:bodyPr/>
        <a:lstStyle/>
        <a:p>
          <a:endParaRPr lang="en-US"/>
        </a:p>
      </dgm:t>
    </dgm:pt>
    <dgm:pt modelId="{4865BD18-C5C9-4BD8-A2B4-BEA622AAD7ED}">
      <dgm:prSet phldrT="[Text]"/>
      <dgm:spPr/>
      <dgm:t>
        <a:bodyPr/>
        <a:lstStyle/>
        <a:p>
          <a:r>
            <a:rPr lang="en-US" dirty="0"/>
            <a:t>Strategic Pillars</a:t>
          </a:r>
        </a:p>
      </dgm:t>
    </dgm:pt>
    <dgm:pt modelId="{20502364-9786-4F9A-943E-081B5929560A}" type="parTrans" cxnId="{70CD1CE2-76D7-4A7B-9F6A-96AA852D56C8}">
      <dgm:prSet/>
      <dgm:spPr/>
      <dgm:t>
        <a:bodyPr/>
        <a:lstStyle/>
        <a:p>
          <a:endParaRPr lang="en-US"/>
        </a:p>
      </dgm:t>
    </dgm:pt>
    <dgm:pt modelId="{510310E8-7607-46DD-A3A5-2176690E862A}" type="sibTrans" cxnId="{70CD1CE2-76D7-4A7B-9F6A-96AA852D56C8}">
      <dgm:prSet/>
      <dgm:spPr/>
      <dgm:t>
        <a:bodyPr/>
        <a:lstStyle/>
        <a:p>
          <a:endParaRPr lang="en-US"/>
        </a:p>
      </dgm:t>
    </dgm:pt>
    <dgm:pt modelId="{7A7A2DBE-529A-4EF8-B8D0-4E3A2A79FF94}">
      <dgm:prSet phldrT="[Text]"/>
      <dgm:spPr/>
      <dgm:t>
        <a:bodyPr/>
        <a:lstStyle/>
        <a:p>
          <a:r>
            <a:rPr lang="en-US" dirty="0"/>
            <a:t>Operational Pillars</a:t>
          </a:r>
        </a:p>
      </dgm:t>
    </dgm:pt>
    <dgm:pt modelId="{768696AB-AEEB-43A9-A697-637FE16DCB7A}" type="parTrans" cxnId="{1E2916AB-B5BC-4DC4-87B2-FBAE164C06EA}">
      <dgm:prSet/>
      <dgm:spPr/>
      <dgm:t>
        <a:bodyPr/>
        <a:lstStyle/>
        <a:p>
          <a:endParaRPr lang="en-US"/>
        </a:p>
      </dgm:t>
    </dgm:pt>
    <dgm:pt modelId="{D4F40851-08A3-401D-8551-8B447748D362}" type="sibTrans" cxnId="{1E2916AB-B5BC-4DC4-87B2-FBAE164C06EA}">
      <dgm:prSet/>
      <dgm:spPr/>
      <dgm:t>
        <a:bodyPr/>
        <a:lstStyle/>
        <a:p>
          <a:endParaRPr lang="en-US"/>
        </a:p>
      </dgm:t>
    </dgm:pt>
    <dgm:pt modelId="{E12EDAF4-56D9-41FC-9502-666BB95343DC}">
      <dgm:prSet phldrT="[Text]"/>
      <dgm:spPr/>
      <dgm:t>
        <a:bodyPr/>
        <a:lstStyle/>
        <a:p>
          <a:r>
            <a:rPr lang="en-US" dirty="0"/>
            <a:t>Unit Specific Strategic Plan</a:t>
          </a:r>
        </a:p>
      </dgm:t>
    </dgm:pt>
    <dgm:pt modelId="{47CADBBF-13C8-461D-8FCE-0876E39CCFF9}" type="parTrans" cxnId="{6571963F-0A21-436A-A009-E71BD4276F32}">
      <dgm:prSet/>
      <dgm:spPr/>
      <dgm:t>
        <a:bodyPr/>
        <a:lstStyle/>
        <a:p>
          <a:endParaRPr lang="en-US"/>
        </a:p>
      </dgm:t>
    </dgm:pt>
    <dgm:pt modelId="{12D4FB32-5D3A-4678-8CE2-84451F38A221}" type="sibTrans" cxnId="{6571963F-0A21-436A-A009-E71BD4276F32}">
      <dgm:prSet/>
      <dgm:spPr/>
      <dgm:t>
        <a:bodyPr/>
        <a:lstStyle/>
        <a:p>
          <a:endParaRPr lang="en-US"/>
        </a:p>
      </dgm:t>
    </dgm:pt>
    <dgm:pt modelId="{EB426BFE-0A2F-44C3-A324-0462E9237F10}">
      <dgm:prSet phldrT="[Text]"/>
      <dgm:spPr/>
      <dgm:t>
        <a:bodyPr/>
        <a:lstStyle/>
        <a:p>
          <a:r>
            <a:rPr lang="en-US" dirty="0"/>
            <a:t>Metrics</a:t>
          </a:r>
        </a:p>
      </dgm:t>
    </dgm:pt>
    <dgm:pt modelId="{D5B0F328-7727-4F2E-9304-CE20361398FA}" type="parTrans" cxnId="{4151EA18-17EC-46DE-855A-F356047FB681}">
      <dgm:prSet/>
      <dgm:spPr/>
      <dgm:t>
        <a:bodyPr/>
        <a:lstStyle/>
        <a:p>
          <a:endParaRPr lang="en-US"/>
        </a:p>
      </dgm:t>
    </dgm:pt>
    <dgm:pt modelId="{C301614A-D9A6-4973-9B61-C12E0ED0450C}" type="sibTrans" cxnId="{4151EA18-17EC-46DE-855A-F356047FB681}">
      <dgm:prSet/>
      <dgm:spPr/>
      <dgm:t>
        <a:bodyPr/>
        <a:lstStyle/>
        <a:p>
          <a:endParaRPr lang="en-US"/>
        </a:p>
      </dgm:t>
    </dgm:pt>
    <dgm:pt modelId="{98182063-C76B-49E1-BCFC-F74CE115CA02}">
      <dgm:prSet phldrT="[Text]"/>
      <dgm:spPr/>
      <dgm:t>
        <a:bodyPr/>
        <a:lstStyle/>
        <a:p>
          <a:r>
            <a:rPr lang="en-US" dirty="0"/>
            <a:t>Goals</a:t>
          </a:r>
        </a:p>
      </dgm:t>
    </dgm:pt>
    <dgm:pt modelId="{E1B0FEEA-8620-421A-A97B-252F929296FB}" type="parTrans" cxnId="{A8B06386-6927-45E4-B00C-416C130EB257}">
      <dgm:prSet/>
      <dgm:spPr/>
      <dgm:t>
        <a:bodyPr/>
        <a:lstStyle/>
        <a:p>
          <a:endParaRPr lang="en-US"/>
        </a:p>
      </dgm:t>
    </dgm:pt>
    <dgm:pt modelId="{6DC25584-877B-4FCA-9870-4EFAB5D54E3F}" type="sibTrans" cxnId="{A8B06386-6927-45E4-B00C-416C130EB257}">
      <dgm:prSet/>
      <dgm:spPr/>
      <dgm:t>
        <a:bodyPr/>
        <a:lstStyle/>
        <a:p>
          <a:endParaRPr lang="en-US"/>
        </a:p>
      </dgm:t>
    </dgm:pt>
    <dgm:pt modelId="{28A6ED11-EE24-4929-9DCF-E69E2497A057}">
      <dgm:prSet phldrT="[Text]"/>
      <dgm:spPr/>
      <dgm:t>
        <a:bodyPr/>
        <a:lstStyle/>
        <a:p>
          <a:r>
            <a:rPr lang="en-US" dirty="0"/>
            <a:t>Individual Performance Plan</a:t>
          </a:r>
        </a:p>
      </dgm:t>
    </dgm:pt>
    <dgm:pt modelId="{29913988-63C9-4E81-A308-ABDA538AF4F4}" type="parTrans" cxnId="{89F0AF30-A07E-4587-8E0C-B06861FDC914}">
      <dgm:prSet/>
      <dgm:spPr/>
      <dgm:t>
        <a:bodyPr/>
        <a:lstStyle/>
        <a:p>
          <a:endParaRPr lang="en-US"/>
        </a:p>
      </dgm:t>
    </dgm:pt>
    <dgm:pt modelId="{0DCC1E9B-CE43-474D-8447-58354FB2B744}" type="sibTrans" cxnId="{89F0AF30-A07E-4587-8E0C-B06861FDC914}">
      <dgm:prSet/>
      <dgm:spPr/>
      <dgm:t>
        <a:bodyPr/>
        <a:lstStyle/>
        <a:p>
          <a:endParaRPr lang="en-US"/>
        </a:p>
      </dgm:t>
    </dgm:pt>
    <dgm:pt modelId="{B3DBAC0D-95C9-450A-A5E3-8B44E9EE8067}">
      <dgm:prSet phldrT="[Text]"/>
      <dgm:spPr/>
      <dgm:t>
        <a:bodyPr/>
        <a:lstStyle/>
        <a:p>
          <a:r>
            <a:rPr lang="en-US" dirty="0"/>
            <a:t>Based on Pillars/SG</a:t>
          </a:r>
        </a:p>
      </dgm:t>
    </dgm:pt>
    <dgm:pt modelId="{D0ED8C2E-5A77-412B-9532-ECF48A7810B3}" type="parTrans" cxnId="{120EEA86-C685-4103-84C7-6167E5D0E939}">
      <dgm:prSet/>
      <dgm:spPr/>
      <dgm:t>
        <a:bodyPr/>
        <a:lstStyle/>
        <a:p>
          <a:endParaRPr lang="en-US"/>
        </a:p>
      </dgm:t>
    </dgm:pt>
    <dgm:pt modelId="{0332D3ED-5800-4F36-94FE-968AD8F13783}" type="sibTrans" cxnId="{120EEA86-C685-4103-84C7-6167E5D0E939}">
      <dgm:prSet/>
      <dgm:spPr/>
      <dgm:t>
        <a:bodyPr/>
        <a:lstStyle/>
        <a:p>
          <a:endParaRPr lang="en-US"/>
        </a:p>
      </dgm:t>
    </dgm:pt>
    <dgm:pt modelId="{2BA2B4A3-C428-440A-831E-FEA11442B350}">
      <dgm:prSet phldrT="[Text]"/>
      <dgm:spPr/>
      <dgm:t>
        <a:bodyPr/>
        <a:lstStyle/>
        <a:p>
          <a:r>
            <a:rPr lang="en-US" dirty="0"/>
            <a:t>Unit based Metrics</a:t>
          </a:r>
        </a:p>
      </dgm:t>
    </dgm:pt>
    <dgm:pt modelId="{CFAED8A5-3D34-4B98-AF25-CAC38E184BDB}" type="parTrans" cxnId="{DB03F9D2-421F-4CE5-8852-5C02FDBF6F3B}">
      <dgm:prSet/>
      <dgm:spPr/>
      <dgm:t>
        <a:bodyPr/>
        <a:lstStyle/>
        <a:p>
          <a:endParaRPr lang="en-US"/>
        </a:p>
      </dgm:t>
    </dgm:pt>
    <dgm:pt modelId="{CEF5235E-C397-4C05-9C0A-4CBA86793FE7}" type="sibTrans" cxnId="{DB03F9D2-421F-4CE5-8852-5C02FDBF6F3B}">
      <dgm:prSet/>
      <dgm:spPr/>
      <dgm:t>
        <a:bodyPr/>
        <a:lstStyle/>
        <a:p>
          <a:endParaRPr lang="en-US"/>
        </a:p>
      </dgm:t>
    </dgm:pt>
    <dgm:pt modelId="{7FA31AA7-642B-4AA2-AF02-F05D5A250333}" type="pres">
      <dgm:prSet presAssocID="{84BC7354-717A-477C-BAA0-C81AEB5F3309}" presName="Name0" presStyleCnt="0">
        <dgm:presLayoutVars>
          <dgm:dir/>
          <dgm:animLvl val="lvl"/>
          <dgm:resizeHandles val="exact"/>
        </dgm:presLayoutVars>
      </dgm:prSet>
      <dgm:spPr/>
    </dgm:pt>
    <dgm:pt modelId="{DAD20E45-E35D-42EB-80A5-41DC43E17280}" type="pres">
      <dgm:prSet presAssocID="{28A6ED11-EE24-4929-9DCF-E69E2497A057}" presName="boxAndChildren" presStyleCnt="0"/>
      <dgm:spPr/>
    </dgm:pt>
    <dgm:pt modelId="{A8ACD602-AD4C-4F4B-B20E-E0DA0E45B8C5}" type="pres">
      <dgm:prSet presAssocID="{28A6ED11-EE24-4929-9DCF-E69E2497A057}" presName="parentTextBox" presStyleLbl="node1" presStyleIdx="0" presStyleCnt="4"/>
      <dgm:spPr/>
    </dgm:pt>
    <dgm:pt modelId="{3B0FDC13-FA2E-4DC0-AE70-A57E902FE29B}" type="pres">
      <dgm:prSet presAssocID="{28A6ED11-EE24-4929-9DCF-E69E2497A057}" presName="entireBox" presStyleLbl="node1" presStyleIdx="0" presStyleCnt="4" custLinFactNeighborX="684" custLinFactNeighborY="-12228"/>
      <dgm:spPr/>
    </dgm:pt>
    <dgm:pt modelId="{E0EADEA2-364A-47C9-BCDB-D98D773FE96C}" type="pres">
      <dgm:prSet presAssocID="{28A6ED11-EE24-4929-9DCF-E69E2497A057}" presName="descendantBox" presStyleCnt="0"/>
      <dgm:spPr/>
    </dgm:pt>
    <dgm:pt modelId="{3FB0E105-4AAF-4A86-8F69-FB58CB1AF206}" type="pres">
      <dgm:prSet presAssocID="{EB426BFE-0A2F-44C3-A324-0462E9237F10}" presName="childTextBox" presStyleLbl="fgAccFollowNode1" presStyleIdx="0" presStyleCnt="8" custLinFactNeighborX="-274" custLinFactNeighborY="-40430">
        <dgm:presLayoutVars>
          <dgm:bulletEnabled val="1"/>
        </dgm:presLayoutVars>
      </dgm:prSet>
      <dgm:spPr/>
    </dgm:pt>
    <dgm:pt modelId="{27A2EAB9-41F2-4099-B5D7-15E1594B9478}" type="pres">
      <dgm:prSet presAssocID="{98182063-C76B-49E1-BCFC-F74CE115CA02}" presName="childTextBox" presStyleLbl="fgAccFollowNode1" presStyleIdx="1" presStyleCnt="8" custLinFactNeighborX="274" custLinFactNeighborY="-39875">
        <dgm:presLayoutVars>
          <dgm:bulletEnabled val="1"/>
        </dgm:presLayoutVars>
      </dgm:prSet>
      <dgm:spPr/>
    </dgm:pt>
    <dgm:pt modelId="{BB15C943-5223-4025-810B-540D2E49D52A}" type="pres">
      <dgm:prSet presAssocID="{12D4FB32-5D3A-4678-8CE2-84451F38A221}" presName="sp" presStyleCnt="0"/>
      <dgm:spPr/>
    </dgm:pt>
    <dgm:pt modelId="{3100D3E6-38B8-4772-B61C-EB4116261263}" type="pres">
      <dgm:prSet presAssocID="{E12EDAF4-56D9-41FC-9502-666BB95343DC}" presName="arrowAndChildren" presStyleCnt="0"/>
      <dgm:spPr/>
    </dgm:pt>
    <dgm:pt modelId="{299BE13D-07C9-40FB-B3F8-64FA980E0E5C}" type="pres">
      <dgm:prSet presAssocID="{E12EDAF4-56D9-41FC-9502-666BB95343DC}" presName="parentTextArrow" presStyleLbl="node1" presStyleIdx="0" presStyleCnt="4"/>
      <dgm:spPr/>
    </dgm:pt>
    <dgm:pt modelId="{C5E7CB3F-236A-4A57-9166-6292A738303E}" type="pres">
      <dgm:prSet presAssocID="{E12EDAF4-56D9-41FC-9502-666BB95343DC}" presName="arrow" presStyleLbl="node1" presStyleIdx="1" presStyleCnt="4" custLinFactNeighborY="-5565"/>
      <dgm:spPr/>
    </dgm:pt>
    <dgm:pt modelId="{974BE4B3-6D3F-466B-9FD6-737473351DC4}" type="pres">
      <dgm:prSet presAssocID="{E12EDAF4-56D9-41FC-9502-666BB95343DC}" presName="descendantArrow" presStyleCnt="0"/>
      <dgm:spPr/>
    </dgm:pt>
    <dgm:pt modelId="{96F3743A-8710-4892-9434-7457EF9867B8}" type="pres">
      <dgm:prSet presAssocID="{B3DBAC0D-95C9-450A-A5E3-8B44E9EE8067}" presName="childTextArrow" presStyleLbl="fgAccFollowNode1" presStyleIdx="2" presStyleCnt="8" custLinFactNeighborX="-274" custLinFactNeighborY="-34568">
        <dgm:presLayoutVars>
          <dgm:bulletEnabled val="1"/>
        </dgm:presLayoutVars>
      </dgm:prSet>
      <dgm:spPr/>
    </dgm:pt>
    <dgm:pt modelId="{7C50D1C5-F41F-4B80-8F13-D0849BB74FE8}" type="pres">
      <dgm:prSet presAssocID="{2BA2B4A3-C428-440A-831E-FEA11442B350}" presName="childTextArrow" presStyleLbl="fgAccFollowNode1" presStyleIdx="3" presStyleCnt="8" custLinFactNeighborX="274" custLinFactNeighborY="-34568">
        <dgm:presLayoutVars>
          <dgm:bulletEnabled val="1"/>
        </dgm:presLayoutVars>
      </dgm:prSet>
      <dgm:spPr/>
    </dgm:pt>
    <dgm:pt modelId="{17E6FBBF-5229-4419-A337-3D11E6B66F97}" type="pres">
      <dgm:prSet presAssocID="{8C528A3A-F628-4627-AAB2-1E84CA05B31F}" presName="sp" presStyleCnt="0"/>
      <dgm:spPr/>
    </dgm:pt>
    <dgm:pt modelId="{6CF26139-AD3A-4DE8-9025-EE18FAA11C2F}" type="pres">
      <dgm:prSet presAssocID="{F662FFA0-3FCA-4B7A-86B0-80BE70F373AE}" presName="arrowAndChildren" presStyleCnt="0"/>
      <dgm:spPr/>
    </dgm:pt>
    <dgm:pt modelId="{3412E1CF-A139-4951-B1FD-1473E1470E32}" type="pres">
      <dgm:prSet presAssocID="{F662FFA0-3FCA-4B7A-86B0-80BE70F373AE}" presName="parentTextArrow" presStyleLbl="node1" presStyleIdx="1" presStyleCnt="4"/>
      <dgm:spPr/>
    </dgm:pt>
    <dgm:pt modelId="{FA24806A-8501-4065-AE56-F807E60861CF}" type="pres">
      <dgm:prSet presAssocID="{F662FFA0-3FCA-4B7A-86B0-80BE70F373AE}" presName="arrow" presStyleLbl="node1" presStyleIdx="2" presStyleCnt="4"/>
      <dgm:spPr/>
    </dgm:pt>
    <dgm:pt modelId="{FA208AF8-641A-4A2E-9774-9E8CF64E3A6A}" type="pres">
      <dgm:prSet presAssocID="{F662FFA0-3FCA-4B7A-86B0-80BE70F373AE}" presName="descendantArrow" presStyleCnt="0"/>
      <dgm:spPr/>
    </dgm:pt>
    <dgm:pt modelId="{B1268F1E-3938-43BB-B03E-19D5F58A6CFA}" type="pres">
      <dgm:prSet presAssocID="{4865BD18-C5C9-4BD8-A2B4-BEA622AAD7ED}" presName="childTextArrow" presStyleLbl="fgAccFollowNode1" presStyleIdx="4" presStyleCnt="8" custLinFactNeighborX="274" custLinFactNeighborY="-15954">
        <dgm:presLayoutVars>
          <dgm:bulletEnabled val="1"/>
        </dgm:presLayoutVars>
      </dgm:prSet>
      <dgm:spPr/>
    </dgm:pt>
    <dgm:pt modelId="{B7632E91-B058-4BEB-A9A0-0B713832D91E}" type="pres">
      <dgm:prSet presAssocID="{7A7A2DBE-529A-4EF8-B8D0-4E3A2A79FF94}" presName="childTextArrow" presStyleLbl="fgAccFollowNode1" presStyleIdx="5" presStyleCnt="8" custLinFactNeighborX="547" custLinFactNeighborY="-15954">
        <dgm:presLayoutVars>
          <dgm:bulletEnabled val="1"/>
        </dgm:presLayoutVars>
      </dgm:prSet>
      <dgm:spPr/>
    </dgm:pt>
    <dgm:pt modelId="{22BB117A-1BAA-493C-AC30-B3B18013BA2E}" type="pres">
      <dgm:prSet presAssocID="{092B22CD-4550-4E4C-9B43-5EC27277F2F4}" presName="sp" presStyleCnt="0"/>
      <dgm:spPr/>
    </dgm:pt>
    <dgm:pt modelId="{ED592D1D-0070-429A-85A8-F155679DB878}" type="pres">
      <dgm:prSet presAssocID="{37BFD9C5-EE7A-4C3E-80BB-B607B163D7BF}" presName="arrowAndChildren" presStyleCnt="0"/>
      <dgm:spPr/>
    </dgm:pt>
    <dgm:pt modelId="{0A8084B9-A1E2-4141-B49C-DDF7F6C6C376}" type="pres">
      <dgm:prSet presAssocID="{37BFD9C5-EE7A-4C3E-80BB-B607B163D7BF}" presName="parentTextArrow" presStyleLbl="node1" presStyleIdx="2" presStyleCnt="4"/>
      <dgm:spPr/>
    </dgm:pt>
    <dgm:pt modelId="{7598FE45-2467-472F-862D-8DFFDD41459A}" type="pres">
      <dgm:prSet presAssocID="{37BFD9C5-EE7A-4C3E-80BB-B607B163D7BF}" presName="arrow" presStyleLbl="node1" presStyleIdx="3" presStyleCnt="4" custLinFactNeighborX="-142" custLinFactNeighborY="2329"/>
      <dgm:spPr/>
    </dgm:pt>
    <dgm:pt modelId="{06D64881-1A9C-4AE9-9DA6-602A630D99EA}" type="pres">
      <dgm:prSet presAssocID="{37BFD9C5-EE7A-4C3E-80BB-B607B163D7BF}" presName="descendantArrow" presStyleCnt="0"/>
      <dgm:spPr/>
    </dgm:pt>
    <dgm:pt modelId="{C7397035-CACE-4838-BF98-36F929D5DEB2}" type="pres">
      <dgm:prSet presAssocID="{2E87DB9A-F7A7-468F-83A4-3FA47C4DCC7D}" presName="childTextArrow" presStyleLbl="fgAccFollowNode1" presStyleIdx="6" presStyleCnt="8">
        <dgm:presLayoutVars>
          <dgm:bulletEnabled val="1"/>
        </dgm:presLayoutVars>
      </dgm:prSet>
      <dgm:spPr/>
    </dgm:pt>
    <dgm:pt modelId="{D685D9E8-2B7E-451C-8A8F-815EC5ED838B}" type="pres">
      <dgm:prSet presAssocID="{79670CC6-D898-4685-8BAC-63FD2FFEB466}" presName="childTextArrow" presStyleLbl="fgAccFollowNode1" presStyleIdx="7" presStyleCnt="8">
        <dgm:presLayoutVars>
          <dgm:bulletEnabled val="1"/>
        </dgm:presLayoutVars>
      </dgm:prSet>
      <dgm:spPr/>
    </dgm:pt>
  </dgm:ptLst>
  <dgm:cxnLst>
    <dgm:cxn modelId="{32C87001-FC66-4829-BFA0-12A62FB66458}" type="presOf" srcId="{2E87DB9A-F7A7-468F-83A4-3FA47C4DCC7D}" destId="{C7397035-CACE-4838-BF98-36F929D5DEB2}" srcOrd="0" destOrd="0" presId="urn:microsoft.com/office/officeart/2005/8/layout/process4"/>
    <dgm:cxn modelId="{012E1102-E181-40C6-B9C0-96C0AB660C07}" srcId="{37BFD9C5-EE7A-4C3E-80BB-B607B163D7BF}" destId="{2E87DB9A-F7A7-468F-83A4-3FA47C4DCC7D}" srcOrd="0" destOrd="0" parTransId="{4E3D0F52-909A-407C-A299-49A16F5DAE37}" sibTransId="{031EFEF4-63BE-49B6-8D9D-DF206B2A2D39}"/>
    <dgm:cxn modelId="{3E1FEA08-01A6-4349-92F6-39A9F858DD6D}" type="presOf" srcId="{28A6ED11-EE24-4929-9DCF-E69E2497A057}" destId="{3B0FDC13-FA2E-4DC0-AE70-A57E902FE29B}" srcOrd="1" destOrd="0" presId="urn:microsoft.com/office/officeart/2005/8/layout/process4"/>
    <dgm:cxn modelId="{68A7C416-E34E-4030-9168-0C0B163A89F9}" srcId="{84BC7354-717A-477C-BAA0-C81AEB5F3309}" destId="{F662FFA0-3FCA-4B7A-86B0-80BE70F373AE}" srcOrd="1" destOrd="0" parTransId="{B64F4C50-9229-425A-9CAF-29E3F03DC3CC}" sibTransId="{8C528A3A-F628-4627-AAB2-1E84CA05B31F}"/>
    <dgm:cxn modelId="{4151EA18-17EC-46DE-855A-F356047FB681}" srcId="{28A6ED11-EE24-4929-9DCF-E69E2497A057}" destId="{EB426BFE-0A2F-44C3-A324-0462E9237F10}" srcOrd="0" destOrd="0" parTransId="{D5B0F328-7727-4F2E-9304-CE20361398FA}" sibTransId="{C301614A-D9A6-4973-9B61-C12E0ED0450C}"/>
    <dgm:cxn modelId="{FAB0E31D-2B38-408D-AFE1-F17606058FF7}" type="presOf" srcId="{98182063-C76B-49E1-BCFC-F74CE115CA02}" destId="{27A2EAB9-41F2-4099-B5D7-15E1594B9478}" srcOrd="0" destOrd="0" presId="urn:microsoft.com/office/officeart/2005/8/layout/process4"/>
    <dgm:cxn modelId="{01AA7B26-19AF-40EA-86B0-C95539282F05}" type="presOf" srcId="{F662FFA0-3FCA-4B7A-86B0-80BE70F373AE}" destId="{3412E1CF-A139-4951-B1FD-1473E1470E32}" srcOrd="0" destOrd="0" presId="urn:microsoft.com/office/officeart/2005/8/layout/process4"/>
    <dgm:cxn modelId="{12F8CD27-EDD8-4581-BC27-1FB73D351D59}" type="presOf" srcId="{79670CC6-D898-4685-8BAC-63FD2FFEB466}" destId="{D685D9E8-2B7E-451C-8A8F-815EC5ED838B}" srcOrd="0" destOrd="0" presId="urn:microsoft.com/office/officeart/2005/8/layout/process4"/>
    <dgm:cxn modelId="{89F0AF30-A07E-4587-8E0C-B06861FDC914}" srcId="{84BC7354-717A-477C-BAA0-C81AEB5F3309}" destId="{28A6ED11-EE24-4929-9DCF-E69E2497A057}" srcOrd="3" destOrd="0" parTransId="{29913988-63C9-4E81-A308-ABDA538AF4F4}" sibTransId="{0DCC1E9B-CE43-474D-8447-58354FB2B744}"/>
    <dgm:cxn modelId="{6A61CF36-209B-453B-8BA5-792C180D9771}" type="presOf" srcId="{84BC7354-717A-477C-BAA0-C81AEB5F3309}" destId="{7FA31AA7-642B-4AA2-AF02-F05D5A250333}" srcOrd="0" destOrd="0" presId="urn:microsoft.com/office/officeart/2005/8/layout/process4"/>
    <dgm:cxn modelId="{6571963F-0A21-436A-A009-E71BD4276F32}" srcId="{84BC7354-717A-477C-BAA0-C81AEB5F3309}" destId="{E12EDAF4-56D9-41FC-9502-666BB95343DC}" srcOrd="2" destOrd="0" parTransId="{47CADBBF-13C8-461D-8FCE-0876E39CCFF9}" sibTransId="{12D4FB32-5D3A-4678-8CE2-84451F38A221}"/>
    <dgm:cxn modelId="{87032262-E1A6-4BB6-85AF-4332C77316C4}" type="presOf" srcId="{37BFD9C5-EE7A-4C3E-80BB-B607B163D7BF}" destId="{7598FE45-2467-472F-862D-8DFFDD41459A}" srcOrd="1" destOrd="0" presId="urn:microsoft.com/office/officeart/2005/8/layout/process4"/>
    <dgm:cxn modelId="{3B9F1468-F0B8-470E-A8AF-F21AA3287694}" srcId="{84BC7354-717A-477C-BAA0-C81AEB5F3309}" destId="{37BFD9C5-EE7A-4C3E-80BB-B607B163D7BF}" srcOrd="0" destOrd="0" parTransId="{F6278D80-3646-44AD-B9CD-3E678B7D4409}" sibTransId="{092B22CD-4550-4E4C-9B43-5EC27277F2F4}"/>
    <dgm:cxn modelId="{7A9B8E6A-F17D-4209-8383-705F5C585059}" type="presOf" srcId="{E12EDAF4-56D9-41FC-9502-666BB95343DC}" destId="{C5E7CB3F-236A-4A57-9166-6292A738303E}" srcOrd="1" destOrd="0" presId="urn:microsoft.com/office/officeart/2005/8/layout/process4"/>
    <dgm:cxn modelId="{044F836F-FBB8-4A54-BDFE-AC1F34ED068A}" type="presOf" srcId="{F662FFA0-3FCA-4B7A-86B0-80BE70F373AE}" destId="{FA24806A-8501-4065-AE56-F807E60861CF}" srcOrd="1" destOrd="0" presId="urn:microsoft.com/office/officeart/2005/8/layout/process4"/>
    <dgm:cxn modelId="{003FB556-DAFD-4046-AB68-70B715CFA139}" type="presOf" srcId="{37BFD9C5-EE7A-4C3E-80BB-B607B163D7BF}" destId="{0A8084B9-A1E2-4141-B49C-DDF7F6C6C376}" srcOrd="0" destOrd="0" presId="urn:microsoft.com/office/officeart/2005/8/layout/process4"/>
    <dgm:cxn modelId="{611F1477-30FB-4D3F-879E-22000F594D68}" type="presOf" srcId="{EB426BFE-0A2F-44C3-A324-0462E9237F10}" destId="{3FB0E105-4AAF-4A86-8F69-FB58CB1AF206}" srcOrd="0" destOrd="0" presId="urn:microsoft.com/office/officeart/2005/8/layout/process4"/>
    <dgm:cxn modelId="{A8B06386-6927-45E4-B00C-416C130EB257}" srcId="{28A6ED11-EE24-4929-9DCF-E69E2497A057}" destId="{98182063-C76B-49E1-BCFC-F74CE115CA02}" srcOrd="1" destOrd="0" parTransId="{E1B0FEEA-8620-421A-A97B-252F929296FB}" sibTransId="{6DC25584-877B-4FCA-9870-4EFAB5D54E3F}"/>
    <dgm:cxn modelId="{120EEA86-C685-4103-84C7-6167E5D0E939}" srcId="{E12EDAF4-56D9-41FC-9502-666BB95343DC}" destId="{B3DBAC0D-95C9-450A-A5E3-8B44E9EE8067}" srcOrd="0" destOrd="0" parTransId="{D0ED8C2E-5A77-412B-9532-ECF48A7810B3}" sibTransId="{0332D3ED-5800-4F36-94FE-968AD8F13783}"/>
    <dgm:cxn modelId="{93679E8E-34C1-4DC9-8F2C-C1B63EFCBB75}" type="presOf" srcId="{2BA2B4A3-C428-440A-831E-FEA11442B350}" destId="{7C50D1C5-F41F-4B80-8F13-D0849BB74FE8}" srcOrd="0" destOrd="0" presId="urn:microsoft.com/office/officeart/2005/8/layout/process4"/>
    <dgm:cxn modelId="{6028858F-9601-49A9-8352-DD6E5DBAF50D}" type="presOf" srcId="{E12EDAF4-56D9-41FC-9502-666BB95343DC}" destId="{299BE13D-07C9-40FB-B3F8-64FA980E0E5C}" srcOrd="0" destOrd="0" presId="urn:microsoft.com/office/officeart/2005/8/layout/process4"/>
    <dgm:cxn modelId="{A6748DAA-C7E7-4A64-BE95-54A5B5F3940F}" type="presOf" srcId="{B3DBAC0D-95C9-450A-A5E3-8B44E9EE8067}" destId="{96F3743A-8710-4892-9434-7457EF9867B8}" srcOrd="0" destOrd="0" presId="urn:microsoft.com/office/officeart/2005/8/layout/process4"/>
    <dgm:cxn modelId="{1E2916AB-B5BC-4DC4-87B2-FBAE164C06EA}" srcId="{F662FFA0-3FCA-4B7A-86B0-80BE70F373AE}" destId="{7A7A2DBE-529A-4EF8-B8D0-4E3A2A79FF94}" srcOrd="1" destOrd="0" parTransId="{768696AB-AEEB-43A9-A697-637FE16DCB7A}" sibTransId="{D4F40851-08A3-401D-8551-8B447748D362}"/>
    <dgm:cxn modelId="{837D49C3-793F-485A-A655-61352612B2A0}" type="presOf" srcId="{28A6ED11-EE24-4929-9DCF-E69E2497A057}" destId="{A8ACD602-AD4C-4F4B-B20E-E0DA0E45B8C5}" srcOrd="0" destOrd="0" presId="urn:microsoft.com/office/officeart/2005/8/layout/process4"/>
    <dgm:cxn modelId="{1C54B8C9-0F19-45DE-AC14-E231AACEA3A9}" srcId="{37BFD9C5-EE7A-4C3E-80BB-B607B163D7BF}" destId="{79670CC6-D898-4685-8BAC-63FD2FFEB466}" srcOrd="1" destOrd="0" parTransId="{D9375F5C-5BCA-42F7-8617-CB35542B2A75}" sibTransId="{402D26D8-10AA-4AFA-A05D-34DE2457215A}"/>
    <dgm:cxn modelId="{DB03F9D2-421F-4CE5-8852-5C02FDBF6F3B}" srcId="{E12EDAF4-56D9-41FC-9502-666BB95343DC}" destId="{2BA2B4A3-C428-440A-831E-FEA11442B350}" srcOrd="1" destOrd="0" parTransId="{CFAED8A5-3D34-4B98-AF25-CAC38E184BDB}" sibTransId="{CEF5235E-C397-4C05-9C0A-4CBA86793FE7}"/>
    <dgm:cxn modelId="{B9EB0DDC-61F6-4A7A-859E-55128BD79026}" type="presOf" srcId="{7A7A2DBE-529A-4EF8-B8D0-4E3A2A79FF94}" destId="{B7632E91-B058-4BEB-A9A0-0B713832D91E}" srcOrd="0" destOrd="0" presId="urn:microsoft.com/office/officeart/2005/8/layout/process4"/>
    <dgm:cxn modelId="{A003ABE0-CA98-4B4F-BF3A-4AD224DA255E}" type="presOf" srcId="{4865BD18-C5C9-4BD8-A2B4-BEA622AAD7ED}" destId="{B1268F1E-3938-43BB-B03E-19D5F58A6CFA}" srcOrd="0" destOrd="0" presId="urn:microsoft.com/office/officeart/2005/8/layout/process4"/>
    <dgm:cxn modelId="{70CD1CE2-76D7-4A7B-9F6A-96AA852D56C8}" srcId="{F662FFA0-3FCA-4B7A-86B0-80BE70F373AE}" destId="{4865BD18-C5C9-4BD8-A2B4-BEA622AAD7ED}" srcOrd="0" destOrd="0" parTransId="{20502364-9786-4F9A-943E-081B5929560A}" sibTransId="{510310E8-7607-46DD-A3A5-2176690E862A}"/>
    <dgm:cxn modelId="{27BF3CFC-5125-435C-93F5-CBF396E6A627}" type="presParOf" srcId="{7FA31AA7-642B-4AA2-AF02-F05D5A250333}" destId="{DAD20E45-E35D-42EB-80A5-41DC43E17280}" srcOrd="0" destOrd="0" presId="urn:microsoft.com/office/officeart/2005/8/layout/process4"/>
    <dgm:cxn modelId="{06A7AEA2-A5F3-4C3E-8C9E-1901A5A6538F}" type="presParOf" srcId="{DAD20E45-E35D-42EB-80A5-41DC43E17280}" destId="{A8ACD602-AD4C-4F4B-B20E-E0DA0E45B8C5}" srcOrd="0" destOrd="0" presId="urn:microsoft.com/office/officeart/2005/8/layout/process4"/>
    <dgm:cxn modelId="{4F621D55-194E-43B5-82E9-7418F8738A47}" type="presParOf" srcId="{DAD20E45-E35D-42EB-80A5-41DC43E17280}" destId="{3B0FDC13-FA2E-4DC0-AE70-A57E902FE29B}" srcOrd="1" destOrd="0" presId="urn:microsoft.com/office/officeart/2005/8/layout/process4"/>
    <dgm:cxn modelId="{B57292D2-8410-4290-8D64-97006DA2E6FA}" type="presParOf" srcId="{DAD20E45-E35D-42EB-80A5-41DC43E17280}" destId="{E0EADEA2-364A-47C9-BCDB-D98D773FE96C}" srcOrd="2" destOrd="0" presId="urn:microsoft.com/office/officeart/2005/8/layout/process4"/>
    <dgm:cxn modelId="{3060EF87-1A4E-4C78-8C18-B1896992AFC2}" type="presParOf" srcId="{E0EADEA2-364A-47C9-BCDB-D98D773FE96C}" destId="{3FB0E105-4AAF-4A86-8F69-FB58CB1AF206}" srcOrd="0" destOrd="0" presId="urn:microsoft.com/office/officeart/2005/8/layout/process4"/>
    <dgm:cxn modelId="{49AE4934-E2A2-4847-AD9C-73C45618D20B}" type="presParOf" srcId="{E0EADEA2-364A-47C9-BCDB-D98D773FE96C}" destId="{27A2EAB9-41F2-4099-B5D7-15E1594B9478}" srcOrd="1" destOrd="0" presId="urn:microsoft.com/office/officeart/2005/8/layout/process4"/>
    <dgm:cxn modelId="{3DF960EA-5AB2-41D1-88E5-E102A3CAB726}" type="presParOf" srcId="{7FA31AA7-642B-4AA2-AF02-F05D5A250333}" destId="{BB15C943-5223-4025-810B-540D2E49D52A}" srcOrd="1" destOrd="0" presId="urn:microsoft.com/office/officeart/2005/8/layout/process4"/>
    <dgm:cxn modelId="{67C14BC6-865F-4CAD-A3CF-472E860634D3}" type="presParOf" srcId="{7FA31AA7-642B-4AA2-AF02-F05D5A250333}" destId="{3100D3E6-38B8-4772-B61C-EB4116261263}" srcOrd="2" destOrd="0" presId="urn:microsoft.com/office/officeart/2005/8/layout/process4"/>
    <dgm:cxn modelId="{A61DE345-0D21-4861-AEE3-15EA34B61572}" type="presParOf" srcId="{3100D3E6-38B8-4772-B61C-EB4116261263}" destId="{299BE13D-07C9-40FB-B3F8-64FA980E0E5C}" srcOrd="0" destOrd="0" presId="urn:microsoft.com/office/officeart/2005/8/layout/process4"/>
    <dgm:cxn modelId="{701743B9-3ABF-4484-BFC7-6363E57C36F5}" type="presParOf" srcId="{3100D3E6-38B8-4772-B61C-EB4116261263}" destId="{C5E7CB3F-236A-4A57-9166-6292A738303E}" srcOrd="1" destOrd="0" presId="urn:microsoft.com/office/officeart/2005/8/layout/process4"/>
    <dgm:cxn modelId="{D21E53AB-60D1-4518-9F66-5401C93B3CF8}" type="presParOf" srcId="{3100D3E6-38B8-4772-B61C-EB4116261263}" destId="{974BE4B3-6D3F-466B-9FD6-737473351DC4}" srcOrd="2" destOrd="0" presId="urn:microsoft.com/office/officeart/2005/8/layout/process4"/>
    <dgm:cxn modelId="{BB65DFFD-6F92-4ACC-9552-9AFEB8D4AF36}" type="presParOf" srcId="{974BE4B3-6D3F-466B-9FD6-737473351DC4}" destId="{96F3743A-8710-4892-9434-7457EF9867B8}" srcOrd="0" destOrd="0" presId="urn:microsoft.com/office/officeart/2005/8/layout/process4"/>
    <dgm:cxn modelId="{475ABD24-C47D-4FEE-82DD-90281E154EC0}" type="presParOf" srcId="{974BE4B3-6D3F-466B-9FD6-737473351DC4}" destId="{7C50D1C5-F41F-4B80-8F13-D0849BB74FE8}" srcOrd="1" destOrd="0" presId="urn:microsoft.com/office/officeart/2005/8/layout/process4"/>
    <dgm:cxn modelId="{F44A07B9-F154-4A9A-97B3-46EF451E7272}" type="presParOf" srcId="{7FA31AA7-642B-4AA2-AF02-F05D5A250333}" destId="{17E6FBBF-5229-4419-A337-3D11E6B66F97}" srcOrd="3" destOrd="0" presId="urn:microsoft.com/office/officeart/2005/8/layout/process4"/>
    <dgm:cxn modelId="{91E2B1A6-DDBC-4BB5-B975-4ABFE9BC30C3}" type="presParOf" srcId="{7FA31AA7-642B-4AA2-AF02-F05D5A250333}" destId="{6CF26139-AD3A-4DE8-9025-EE18FAA11C2F}" srcOrd="4" destOrd="0" presId="urn:microsoft.com/office/officeart/2005/8/layout/process4"/>
    <dgm:cxn modelId="{08F4493C-67E9-4538-91AA-81EF3DD92AD4}" type="presParOf" srcId="{6CF26139-AD3A-4DE8-9025-EE18FAA11C2F}" destId="{3412E1CF-A139-4951-B1FD-1473E1470E32}" srcOrd="0" destOrd="0" presId="urn:microsoft.com/office/officeart/2005/8/layout/process4"/>
    <dgm:cxn modelId="{AFFEFEC8-5F6E-4027-B9F4-CCE5C4AA3A44}" type="presParOf" srcId="{6CF26139-AD3A-4DE8-9025-EE18FAA11C2F}" destId="{FA24806A-8501-4065-AE56-F807E60861CF}" srcOrd="1" destOrd="0" presId="urn:microsoft.com/office/officeart/2005/8/layout/process4"/>
    <dgm:cxn modelId="{F1442425-E54C-47CF-BE46-C4381A519D9B}" type="presParOf" srcId="{6CF26139-AD3A-4DE8-9025-EE18FAA11C2F}" destId="{FA208AF8-641A-4A2E-9774-9E8CF64E3A6A}" srcOrd="2" destOrd="0" presId="urn:microsoft.com/office/officeart/2005/8/layout/process4"/>
    <dgm:cxn modelId="{AAA6F925-6FE2-4D47-8E5D-50710073B9F9}" type="presParOf" srcId="{FA208AF8-641A-4A2E-9774-9E8CF64E3A6A}" destId="{B1268F1E-3938-43BB-B03E-19D5F58A6CFA}" srcOrd="0" destOrd="0" presId="urn:microsoft.com/office/officeart/2005/8/layout/process4"/>
    <dgm:cxn modelId="{72A2FFDB-C7CD-4A45-BB93-69FB86291975}" type="presParOf" srcId="{FA208AF8-641A-4A2E-9774-9E8CF64E3A6A}" destId="{B7632E91-B058-4BEB-A9A0-0B713832D91E}" srcOrd="1" destOrd="0" presId="urn:microsoft.com/office/officeart/2005/8/layout/process4"/>
    <dgm:cxn modelId="{65250196-B6BE-4070-AF1A-30B949A798DF}" type="presParOf" srcId="{7FA31AA7-642B-4AA2-AF02-F05D5A250333}" destId="{22BB117A-1BAA-493C-AC30-B3B18013BA2E}" srcOrd="5" destOrd="0" presId="urn:microsoft.com/office/officeart/2005/8/layout/process4"/>
    <dgm:cxn modelId="{9D567942-372C-4E9B-B37A-A954A51141FB}" type="presParOf" srcId="{7FA31AA7-642B-4AA2-AF02-F05D5A250333}" destId="{ED592D1D-0070-429A-85A8-F155679DB878}" srcOrd="6" destOrd="0" presId="urn:microsoft.com/office/officeart/2005/8/layout/process4"/>
    <dgm:cxn modelId="{1DCF6E63-211A-40AF-85E8-B3BC1EC209BF}" type="presParOf" srcId="{ED592D1D-0070-429A-85A8-F155679DB878}" destId="{0A8084B9-A1E2-4141-B49C-DDF7F6C6C376}" srcOrd="0" destOrd="0" presId="urn:microsoft.com/office/officeart/2005/8/layout/process4"/>
    <dgm:cxn modelId="{0E966D3C-C93C-47B7-821F-764D9450BF67}" type="presParOf" srcId="{ED592D1D-0070-429A-85A8-F155679DB878}" destId="{7598FE45-2467-472F-862D-8DFFDD41459A}" srcOrd="1" destOrd="0" presId="urn:microsoft.com/office/officeart/2005/8/layout/process4"/>
    <dgm:cxn modelId="{7B48818C-0361-4BB5-872F-845FB3DE1376}" type="presParOf" srcId="{ED592D1D-0070-429A-85A8-F155679DB878}" destId="{06D64881-1A9C-4AE9-9DA6-602A630D99EA}" srcOrd="2" destOrd="0" presId="urn:microsoft.com/office/officeart/2005/8/layout/process4"/>
    <dgm:cxn modelId="{23B30A58-8AFF-49D6-8B22-28F6373CD921}" type="presParOf" srcId="{06D64881-1A9C-4AE9-9DA6-602A630D99EA}" destId="{C7397035-CACE-4838-BF98-36F929D5DEB2}" srcOrd="0" destOrd="0" presId="urn:microsoft.com/office/officeart/2005/8/layout/process4"/>
    <dgm:cxn modelId="{3D21A1A6-283D-4FEC-82D9-BE00400F6150}" type="presParOf" srcId="{06D64881-1A9C-4AE9-9DA6-602A630D99EA}" destId="{D685D9E8-2B7E-451C-8A8F-815EC5ED838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6A2FF-208E-4B9C-8703-5FF9E1B58487}" type="doc">
      <dgm:prSet loTypeId="urn:microsoft.com/office/officeart/2005/8/layout/venn1" loCatId="relationship" qsTypeId="urn:microsoft.com/office/officeart/2005/8/quickstyle/simple1" qsCatId="simple" csTypeId="urn:microsoft.com/office/officeart/2005/8/colors/accent4_1" csCatId="accent4" phldr="1"/>
      <dgm:spPr/>
      <dgm:t>
        <a:bodyPr/>
        <a:lstStyle/>
        <a:p>
          <a:endParaRPr lang="en-US"/>
        </a:p>
      </dgm:t>
    </dgm:pt>
    <dgm:pt modelId="{EF5F3561-C2E5-4CE5-B75F-AF2F2F140348}">
      <dgm:prSet/>
      <dgm:spPr/>
      <dgm:t>
        <a:bodyPr/>
        <a:lstStyle/>
        <a:p>
          <a:r>
            <a:rPr lang="en-US" b="1" i="0" dirty="0"/>
            <a:t>Acting as a developmental facilitator</a:t>
          </a:r>
          <a:endParaRPr lang="en-US" b="1" dirty="0"/>
        </a:p>
      </dgm:t>
    </dgm:pt>
    <dgm:pt modelId="{7057E1C0-65C3-4DC2-B7A6-A418B6F5B4B1}" type="parTrans" cxnId="{C0766640-BB4B-443F-A667-F9376EDB4541}">
      <dgm:prSet/>
      <dgm:spPr/>
      <dgm:t>
        <a:bodyPr/>
        <a:lstStyle/>
        <a:p>
          <a:endParaRPr lang="en-US"/>
        </a:p>
      </dgm:t>
    </dgm:pt>
    <dgm:pt modelId="{29A62E48-669B-4473-87BD-F802B0735788}" type="sibTrans" cxnId="{C0766640-BB4B-443F-A667-F9376EDB4541}">
      <dgm:prSet/>
      <dgm:spPr/>
      <dgm:t>
        <a:bodyPr/>
        <a:lstStyle/>
        <a:p>
          <a:endParaRPr lang="en-US"/>
        </a:p>
      </dgm:t>
    </dgm:pt>
    <dgm:pt modelId="{58F8020D-C8FB-483C-8448-609B673D14F5}">
      <dgm:prSet/>
      <dgm:spPr/>
      <dgm:t>
        <a:bodyPr/>
        <a:lstStyle/>
        <a:p>
          <a:r>
            <a:rPr lang="en-US" b="1" i="0" dirty="0"/>
            <a:t>Helping committees' function smoothly without taking charge</a:t>
          </a:r>
          <a:endParaRPr lang="en-US" b="1" dirty="0"/>
        </a:p>
      </dgm:t>
    </dgm:pt>
    <dgm:pt modelId="{9DB8B996-47AF-40A8-B6EF-A715C3CF8552}" type="parTrans" cxnId="{9C03D6BC-1DB5-497E-B6A6-8FF3347E16C3}">
      <dgm:prSet/>
      <dgm:spPr/>
      <dgm:t>
        <a:bodyPr/>
        <a:lstStyle/>
        <a:p>
          <a:endParaRPr lang="en-US"/>
        </a:p>
      </dgm:t>
    </dgm:pt>
    <dgm:pt modelId="{1048A0EF-776F-46C8-BE44-9FEC1FD81131}" type="sibTrans" cxnId="{9C03D6BC-1DB5-497E-B6A6-8FF3347E16C3}">
      <dgm:prSet/>
      <dgm:spPr/>
      <dgm:t>
        <a:bodyPr/>
        <a:lstStyle/>
        <a:p>
          <a:endParaRPr lang="en-US"/>
        </a:p>
      </dgm:t>
    </dgm:pt>
    <dgm:pt modelId="{B8813FBB-3197-4DEF-A27E-DA4175298BC9}">
      <dgm:prSet/>
      <dgm:spPr/>
      <dgm:t>
        <a:bodyPr/>
        <a:lstStyle/>
        <a:p>
          <a:r>
            <a:rPr lang="en-US" b="1" i="0" dirty="0"/>
            <a:t>Helping committee members see all sides of an issue</a:t>
          </a:r>
          <a:endParaRPr lang="en-US" b="1" dirty="0"/>
        </a:p>
      </dgm:t>
    </dgm:pt>
    <dgm:pt modelId="{51752C42-0271-4222-A667-8A5E67FD00C9}" type="parTrans" cxnId="{DA7764BE-38B6-40A6-B7D9-CC6C679E0C93}">
      <dgm:prSet/>
      <dgm:spPr/>
      <dgm:t>
        <a:bodyPr/>
        <a:lstStyle/>
        <a:p>
          <a:endParaRPr lang="en-US"/>
        </a:p>
      </dgm:t>
    </dgm:pt>
    <dgm:pt modelId="{34BAC06B-F6A2-4693-BCC4-F1398BB5AC97}" type="sibTrans" cxnId="{DA7764BE-38B6-40A6-B7D9-CC6C679E0C93}">
      <dgm:prSet/>
      <dgm:spPr/>
      <dgm:t>
        <a:bodyPr/>
        <a:lstStyle/>
        <a:p>
          <a:endParaRPr lang="en-US"/>
        </a:p>
      </dgm:t>
    </dgm:pt>
    <dgm:pt modelId="{4DDE4561-6788-42FB-B700-D8D663078877}">
      <dgm:prSet/>
      <dgm:spPr/>
      <dgm:t>
        <a:bodyPr/>
        <a:lstStyle/>
        <a:p>
          <a:r>
            <a:rPr lang="en-US" b="1" i="0" dirty="0"/>
            <a:t>Coaching committee members on the process and role</a:t>
          </a:r>
          <a:endParaRPr lang="en-US" b="1" dirty="0"/>
        </a:p>
      </dgm:t>
    </dgm:pt>
    <dgm:pt modelId="{F5449030-1409-48E0-91A9-602CC4FE0AFD}" type="parTrans" cxnId="{602057C4-699C-48E1-9023-D1AD69754701}">
      <dgm:prSet/>
      <dgm:spPr/>
      <dgm:t>
        <a:bodyPr/>
        <a:lstStyle/>
        <a:p>
          <a:endParaRPr lang="en-US"/>
        </a:p>
      </dgm:t>
    </dgm:pt>
    <dgm:pt modelId="{C376F6D2-B538-4085-A2DD-E918EFA02BA2}" type="sibTrans" cxnId="{602057C4-699C-48E1-9023-D1AD69754701}">
      <dgm:prSet/>
      <dgm:spPr/>
      <dgm:t>
        <a:bodyPr/>
        <a:lstStyle/>
        <a:p>
          <a:endParaRPr lang="en-US"/>
        </a:p>
      </dgm:t>
    </dgm:pt>
    <dgm:pt modelId="{23EDAE02-4650-4B3B-8BFB-C2C38948A46B}">
      <dgm:prSet/>
      <dgm:spPr/>
      <dgm:t>
        <a:bodyPr/>
        <a:lstStyle/>
        <a:p>
          <a:r>
            <a:rPr lang="en-US" b="1" i="0" dirty="0"/>
            <a:t>Addressing questions without attending meetings</a:t>
          </a:r>
          <a:endParaRPr lang="en-US" b="1" dirty="0"/>
        </a:p>
      </dgm:t>
    </dgm:pt>
    <dgm:pt modelId="{6604846F-33C8-4D75-BB04-8D6C763C3694}" type="parTrans" cxnId="{56F7D661-3D6A-414C-AD32-5953C067859B}">
      <dgm:prSet/>
      <dgm:spPr/>
      <dgm:t>
        <a:bodyPr/>
        <a:lstStyle/>
        <a:p>
          <a:endParaRPr lang="en-US"/>
        </a:p>
      </dgm:t>
    </dgm:pt>
    <dgm:pt modelId="{A6264B9E-09B5-44EB-8157-B4729DFC6199}" type="sibTrans" cxnId="{56F7D661-3D6A-414C-AD32-5953C067859B}">
      <dgm:prSet/>
      <dgm:spPr/>
      <dgm:t>
        <a:bodyPr/>
        <a:lstStyle/>
        <a:p>
          <a:endParaRPr lang="en-US"/>
        </a:p>
      </dgm:t>
    </dgm:pt>
    <dgm:pt modelId="{984B4145-0204-4C61-8D2E-5CEB91DD0422}">
      <dgm:prSet/>
      <dgm:spPr/>
      <dgm:t>
        <a:bodyPr/>
        <a:lstStyle/>
        <a:p>
          <a:r>
            <a:rPr lang="en-US" b="1" i="0" dirty="0"/>
            <a:t>Serving as a guide and catalyst for action</a:t>
          </a:r>
          <a:endParaRPr lang="en-US" b="1" dirty="0"/>
        </a:p>
      </dgm:t>
    </dgm:pt>
    <dgm:pt modelId="{A8FBEDCA-CD53-46D7-A7EE-90735819C4AD}" type="parTrans" cxnId="{66CD6BD8-8B07-4EAB-81FE-35E763B17674}">
      <dgm:prSet/>
      <dgm:spPr/>
      <dgm:t>
        <a:bodyPr/>
        <a:lstStyle/>
        <a:p>
          <a:endParaRPr lang="en-US"/>
        </a:p>
      </dgm:t>
    </dgm:pt>
    <dgm:pt modelId="{27DE368D-7ABC-4EE2-838E-798121D179A1}" type="sibTrans" cxnId="{66CD6BD8-8B07-4EAB-81FE-35E763B17674}">
      <dgm:prSet/>
      <dgm:spPr/>
      <dgm:t>
        <a:bodyPr/>
        <a:lstStyle/>
        <a:p>
          <a:endParaRPr lang="en-US"/>
        </a:p>
      </dgm:t>
    </dgm:pt>
    <dgm:pt modelId="{6B79120D-2DCC-4577-8D65-466790B0B460}">
      <dgm:prSet/>
      <dgm:spPr/>
      <dgm:t>
        <a:bodyPr/>
        <a:lstStyle/>
        <a:p>
          <a:r>
            <a:rPr lang="en-US" b="1" i="0" dirty="0"/>
            <a:t>Fostering creativity, productivity and ownership</a:t>
          </a:r>
          <a:endParaRPr lang="en-US" b="1" dirty="0"/>
        </a:p>
      </dgm:t>
    </dgm:pt>
    <dgm:pt modelId="{EA2C6EDA-C76A-4294-B736-AC783FC50AD1}" type="parTrans" cxnId="{3708815B-1ADF-401B-8977-6937F54F3C4F}">
      <dgm:prSet/>
      <dgm:spPr/>
      <dgm:t>
        <a:bodyPr/>
        <a:lstStyle/>
        <a:p>
          <a:endParaRPr lang="en-US"/>
        </a:p>
      </dgm:t>
    </dgm:pt>
    <dgm:pt modelId="{9E709EFC-F2CE-4714-BD03-D6A3E2087AEE}" type="sibTrans" cxnId="{3708815B-1ADF-401B-8977-6937F54F3C4F}">
      <dgm:prSet/>
      <dgm:spPr/>
      <dgm:t>
        <a:bodyPr/>
        <a:lstStyle/>
        <a:p>
          <a:endParaRPr lang="en-US"/>
        </a:p>
      </dgm:t>
    </dgm:pt>
    <dgm:pt modelId="{64CAB8F4-45A3-48B3-98F5-996C8D6CF8AC}" type="pres">
      <dgm:prSet presAssocID="{D506A2FF-208E-4B9C-8703-5FF9E1B58487}" presName="compositeShape" presStyleCnt="0">
        <dgm:presLayoutVars>
          <dgm:chMax val="7"/>
          <dgm:dir/>
          <dgm:resizeHandles val="exact"/>
        </dgm:presLayoutVars>
      </dgm:prSet>
      <dgm:spPr/>
    </dgm:pt>
    <dgm:pt modelId="{DE981D91-5DA0-4972-A232-23F586896F3A}" type="pres">
      <dgm:prSet presAssocID="{EF5F3561-C2E5-4CE5-B75F-AF2F2F140348}" presName="circ1" presStyleLbl="vennNode1" presStyleIdx="0" presStyleCnt="7"/>
      <dgm:spPr/>
    </dgm:pt>
    <dgm:pt modelId="{D755D80C-75E0-4C5E-9C03-01D4B32A219E}" type="pres">
      <dgm:prSet presAssocID="{EF5F3561-C2E5-4CE5-B75F-AF2F2F140348}" presName="circ1Tx" presStyleLbl="revTx" presStyleIdx="0" presStyleCnt="0">
        <dgm:presLayoutVars>
          <dgm:chMax val="0"/>
          <dgm:chPref val="0"/>
          <dgm:bulletEnabled val="1"/>
        </dgm:presLayoutVars>
      </dgm:prSet>
      <dgm:spPr/>
    </dgm:pt>
    <dgm:pt modelId="{CD0F3C64-29DB-4F02-A8FF-A06ED723909E}" type="pres">
      <dgm:prSet presAssocID="{58F8020D-C8FB-483C-8448-609B673D14F5}" presName="circ2" presStyleLbl="vennNode1" presStyleIdx="1" presStyleCnt="7"/>
      <dgm:spPr/>
    </dgm:pt>
    <dgm:pt modelId="{8CA8F295-87A2-48D9-B2F5-7B352CCEA2F1}" type="pres">
      <dgm:prSet presAssocID="{58F8020D-C8FB-483C-8448-609B673D14F5}" presName="circ2Tx" presStyleLbl="revTx" presStyleIdx="0" presStyleCnt="0">
        <dgm:presLayoutVars>
          <dgm:chMax val="0"/>
          <dgm:chPref val="0"/>
          <dgm:bulletEnabled val="1"/>
        </dgm:presLayoutVars>
      </dgm:prSet>
      <dgm:spPr/>
    </dgm:pt>
    <dgm:pt modelId="{37C21544-D272-46C6-8D00-6F1FEE85DC58}" type="pres">
      <dgm:prSet presAssocID="{B8813FBB-3197-4DEF-A27E-DA4175298BC9}" presName="circ3" presStyleLbl="vennNode1" presStyleIdx="2" presStyleCnt="7"/>
      <dgm:spPr/>
    </dgm:pt>
    <dgm:pt modelId="{954BD396-336D-4BE3-B546-0B8E56BD8DEF}" type="pres">
      <dgm:prSet presAssocID="{B8813FBB-3197-4DEF-A27E-DA4175298BC9}" presName="circ3Tx" presStyleLbl="revTx" presStyleIdx="0" presStyleCnt="0">
        <dgm:presLayoutVars>
          <dgm:chMax val="0"/>
          <dgm:chPref val="0"/>
          <dgm:bulletEnabled val="1"/>
        </dgm:presLayoutVars>
      </dgm:prSet>
      <dgm:spPr/>
    </dgm:pt>
    <dgm:pt modelId="{DAC36E38-78F5-4B16-8FC2-565D7587B5C6}" type="pres">
      <dgm:prSet presAssocID="{4DDE4561-6788-42FB-B700-D8D663078877}" presName="circ4" presStyleLbl="vennNode1" presStyleIdx="3" presStyleCnt="7"/>
      <dgm:spPr/>
    </dgm:pt>
    <dgm:pt modelId="{10B48F0D-CADC-49B1-8412-299413207567}" type="pres">
      <dgm:prSet presAssocID="{4DDE4561-6788-42FB-B700-D8D663078877}" presName="circ4Tx" presStyleLbl="revTx" presStyleIdx="0" presStyleCnt="0">
        <dgm:presLayoutVars>
          <dgm:chMax val="0"/>
          <dgm:chPref val="0"/>
          <dgm:bulletEnabled val="1"/>
        </dgm:presLayoutVars>
      </dgm:prSet>
      <dgm:spPr/>
    </dgm:pt>
    <dgm:pt modelId="{68401AD8-B559-4090-8AB3-FC47732722E3}" type="pres">
      <dgm:prSet presAssocID="{23EDAE02-4650-4B3B-8BFB-C2C38948A46B}" presName="circ5" presStyleLbl="vennNode1" presStyleIdx="4" presStyleCnt="7"/>
      <dgm:spPr/>
    </dgm:pt>
    <dgm:pt modelId="{68D021C8-C6C0-41EF-9A71-8D96230EF540}" type="pres">
      <dgm:prSet presAssocID="{23EDAE02-4650-4B3B-8BFB-C2C38948A46B}" presName="circ5Tx" presStyleLbl="revTx" presStyleIdx="0" presStyleCnt="0" custLinFactNeighborY="1752">
        <dgm:presLayoutVars>
          <dgm:chMax val="0"/>
          <dgm:chPref val="0"/>
          <dgm:bulletEnabled val="1"/>
        </dgm:presLayoutVars>
      </dgm:prSet>
      <dgm:spPr/>
    </dgm:pt>
    <dgm:pt modelId="{CA5D4540-EEEC-46C3-AA67-F6E61347019B}" type="pres">
      <dgm:prSet presAssocID="{984B4145-0204-4C61-8D2E-5CEB91DD0422}" presName="circ6" presStyleLbl="vennNode1" presStyleIdx="5" presStyleCnt="7"/>
      <dgm:spPr/>
    </dgm:pt>
    <dgm:pt modelId="{C4760511-BA59-47F5-A12F-9F0513C86603}" type="pres">
      <dgm:prSet presAssocID="{984B4145-0204-4C61-8D2E-5CEB91DD0422}" presName="circ6Tx" presStyleLbl="revTx" presStyleIdx="0" presStyleCnt="0">
        <dgm:presLayoutVars>
          <dgm:chMax val="0"/>
          <dgm:chPref val="0"/>
          <dgm:bulletEnabled val="1"/>
        </dgm:presLayoutVars>
      </dgm:prSet>
      <dgm:spPr/>
    </dgm:pt>
    <dgm:pt modelId="{03815AFC-FA1C-461E-9BEB-9E9063B34507}" type="pres">
      <dgm:prSet presAssocID="{6B79120D-2DCC-4577-8D65-466790B0B460}" presName="circ7" presStyleLbl="vennNode1" presStyleIdx="6" presStyleCnt="7"/>
      <dgm:spPr/>
    </dgm:pt>
    <dgm:pt modelId="{E8329B16-3DA7-4666-853C-CC9F83A04C78}" type="pres">
      <dgm:prSet presAssocID="{6B79120D-2DCC-4577-8D65-466790B0B460}" presName="circ7Tx" presStyleLbl="revTx" presStyleIdx="0" presStyleCnt="0">
        <dgm:presLayoutVars>
          <dgm:chMax val="0"/>
          <dgm:chPref val="0"/>
          <dgm:bulletEnabled val="1"/>
        </dgm:presLayoutVars>
      </dgm:prSet>
      <dgm:spPr/>
    </dgm:pt>
  </dgm:ptLst>
  <dgm:cxnLst>
    <dgm:cxn modelId="{8C30C133-FB1C-4175-BC87-144022BD1CBC}" type="presOf" srcId="{4DDE4561-6788-42FB-B700-D8D663078877}" destId="{10B48F0D-CADC-49B1-8412-299413207567}" srcOrd="0" destOrd="0" presId="urn:microsoft.com/office/officeart/2005/8/layout/venn1"/>
    <dgm:cxn modelId="{C0766640-BB4B-443F-A667-F9376EDB4541}" srcId="{D506A2FF-208E-4B9C-8703-5FF9E1B58487}" destId="{EF5F3561-C2E5-4CE5-B75F-AF2F2F140348}" srcOrd="0" destOrd="0" parTransId="{7057E1C0-65C3-4DC2-B7A6-A418B6F5B4B1}" sibTransId="{29A62E48-669B-4473-87BD-F802B0735788}"/>
    <dgm:cxn modelId="{3708815B-1ADF-401B-8977-6937F54F3C4F}" srcId="{D506A2FF-208E-4B9C-8703-5FF9E1B58487}" destId="{6B79120D-2DCC-4577-8D65-466790B0B460}" srcOrd="6" destOrd="0" parTransId="{EA2C6EDA-C76A-4294-B736-AC783FC50AD1}" sibTransId="{9E709EFC-F2CE-4714-BD03-D6A3E2087AEE}"/>
    <dgm:cxn modelId="{56F7D661-3D6A-414C-AD32-5953C067859B}" srcId="{D506A2FF-208E-4B9C-8703-5FF9E1B58487}" destId="{23EDAE02-4650-4B3B-8BFB-C2C38948A46B}" srcOrd="4" destOrd="0" parTransId="{6604846F-33C8-4D75-BB04-8D6C763C3694}" sibTransId="{A6264B9E-09B5-44EB-8157-B4729DFC6199}"/>
    <dgm:cxn modelId="{32309D67-3EB7-4B6B-9FA1-FD60205BF5DF}" type="presOf" srcId="{6B79120D-2DCC-4577-8D65-466790B0B460}" destId="{E8329B16-3DA7-4666-853C-CC9F83A04C78}" srcOrd="0" destOrd="0" presId="urn:microsoft.com/office/officeart/2005/8/layout/venn1"/>
    <dgm:cxn modelId="{0C077852-BA8B-4D6F-A8B9-C2AB316F6423}" type="presOf" srcId="{984B4145-0204-4C61-8D2E-5CEB91DD0422}" destId="{C4760511-BA59-47F5-A12F-9F0513C86603}" srcOrd="0" destOrd="0" presId="urn:microsoft.com/office/officeart/2005/8/layout/venn1"/>
    <dgm:cxn modelId="{7C470654-069B-4D12-88F5-41C54CD85EB8}" type="presOf" srcId="{23EDAE02-4650-4B3B-8BFB-C2C38948A46B}" destId="{68D021C8-C6C0-41EF-9A71-8D96230EF540}" srcOrd="0" destOrd="0" presId="urn:microsoft.com/office/officeart/2005/8/layout/venn1"/>
    <dgm:cxn modelId="{A7FE7C8F-4B5E-4033-9036-FBA1B5F6C3C7}" type="presOf" srcId="{58F8020D-C8FB-483C-8448-609B673D14F5}" destId="{8CA8F295-87A2-48D9-B2F5-7B352CCEA2F1}" srcOrd="0" destOrd="0" presId="urn:microsoft.com/office/officeart/2005/8/layout/venn1"/>
    <dgm:cxn modelId="{9C03D6BC-1DB5-497E-B6A6-8FF3347E16C3}" srcId="{D506A2FF-208E-4B9C-8703-5FF9E1B58487}" destId="{58F8020D-C8FB-483C-8448-609B673D14F5}" srcOrd="1" destOrd="0" parTransId="{9DB8B996-47AF-40A8-B6EF-A715C3CF8552}" sibTransId="{1048A0EF-776F-46C8-BE44-9FEC1FD81131}"/>
    <dgm:cxn modelId="{DA7764BE-38B6-40A6-B7D9-CC6C679E0C93}" srcId="{D506A2FF-208E-4B9C-8703-5FF9E1B58487}" destId="{B8813FBB-3197-4DEF-A27E-DA4175298BC9}" srcOrd="2" destOrd="0" parTransId="{51752C42-0271-4222-A667-8A5E67FD00C9}" sibTransId="{34BAC06B-F6A2-4693-BCC4-F1398BB5AC97}"/>
    <dgm:cxn modelId="{602057C4-699C-48E1-9023-D1AD69754701}" srcId="{D506A2FF-208E-4B9C-8703-5FF9E1B58487}" destId="{4DDE4561-6788-42FB-B700-D8D663078877}" srcOrd="3" destOrd="0" parTransId="{F5449030-1409-48E0-91A9-602CC4FE0AFD}" sibTransId="{C376F6D2-B538-4085-A2DD-E918EFA02BA2}"/>
    <dgm:cxn modelId="{6F4BFDCC-9A67-4D9C-81B3-6E6282DB9CA4}" type="presOf" srcId="{B8813FBB-3197-4DEF-A27E-DA4175298BC9}" destId="{954BD396-336D-4BE3-B546-0B8E56BD8DEF}" srcOrd="0" destOrd="0" presId="urn:microsoft.com/office/officeart/2005/8/layout/venn1"/>
    <dgm:cxn modelId="{2D3D7ECE-EE1F-4194-9042-FDEC8497C4F3}" type="presOf" srcId="{EF5F3561-C2E5-4CE5-B75F-AF2F2F140348}" destId="{D755D80C-75E0-4C5E-9C03-01D4B32A219E}" srcOrd="0" destOrd="0" presId="urn:microsoft.com/office/officeart/2005/8/layout/venn1"/>
    <dgm:cxn modelId="{66CD6BD8-8B07-4EAB-81FE-35E763B17674}" srcId="{D506A2FF-208E-4B9C-8703-5FF9E1B58487}" destId="{984B4145-0204-4C61-8D2E-5CEB91DD0422}" srcOrd="5" destOrd="0" parTransId="{A8FBEDCA-CD53-46D7-A7EE-90735819C4AD}" sibTransId="{27DE368D-7ABC-4EE2-838E-798121D179A1}"/>
    <dgm:cxn modelId="{620EACE6-6416-4BFF-84CD-E16DD4159340}" type="presOf" srcId="{D506A2FF-208E-4B9C-8703-5FF9E1B58487}" destId="{64CAB8F4-45A3-48B3-98F5-996C8D6CF8AC}" srcOrd="0" destOrd="0" presId="urn:microsoft.com/office/officeart/2005/8/layout/venn1"/>
    <dgm:cxn modelId="{F435EEAA-E9D3-4BC1-9E8D-E9FD1B879AB3}" type="presParOf" srcId="{64CAB8F4-45A3-48B3-98F5-996C8D6CF8AC}" destId="{DE981D91-5DA0-4972-A232-23F586896F3A}" srcOrd="0" destOrd="0" presId="urn:microsoft.com/office/officeart/2005/8/layout/venn1"/>
    <dgm:cxn modelId="{57912A30-48B2-43F1-B6CE-A4782DB14A1A}" type="presParOf" srcId="{64CAB8F4-45A3-48B3-98F5-996C8D6CF8AC}" destId="{D755D80C-75E0-4C5E-9C03-01D4B32A219E}" srcOrd="1" destOrd="0" presId="urn:microsoft.com/office/officeart/2005/8/layout/venn1"/>
    <dgm:cxn modelId="{312B2C44-F2AA-4ED9-B7E7-B2DB40FFB42D}" type="presParOf" srcId="{64CAB8F4-45A3-48B3-98F5-996C8D6CF8AC}" destId="{CD0F3C64-29DB-4F02-A8FF-A06ED723909E}" srcOrd="2" destOrd="0" presId="urn:microsoft.com/office/officeart/2005/8/layout/venn1"/>
    <dgm:cxn modelId="{60839E6E-7896-40D4-A891-9C974E63E43F}" type="presParOf" srcId="{64CAB8F4-45A3-48B3-98F5-996C8D6CF8AC}" destId="{8CA8F295-87A2-48D9-B2F5-7B352CCEA2F1}" srcOrd="3" destOrd="0" presId="urn:microsoft.com/office/officeart/2005/8/layout/venn1"/>
    <dgm:cxn modelId="{7C99073D-E2FA-40A8-9DB3-C8E548A37181}" type="presParOf" srcId="{64CAB8F4-45A3-48B3-98F5-996C8D6CF8AC}" destId="{37C21544-D272-46C6-8D00-6F1FEE85DC58}" srcOrd="4" destOrd="0" presId="urn:microsoft.com/office/officeart/2005/8/layout/venn1"/>
    <dgm:cxn modelId="{6CFAF906-BB1D-4602-83DF-D6E424CD1CC5}" type="presParOf" srcId="{64CAB8F4-45A3-48B3-98F5-996C8D6CF8AC}" destId="{954BD396-336D-4BE3-B546-0B8E56BD8DEF}" srcOrd="5" destOrd="0" presId="urn:microsoft.com/office/officeart/2005/8/layout/venn1"/>
    <dgm:cxn modelId="{EC61C233-3C16-4D6D-89D2-4057784AC6D8}" type="presParOf" srcId="{64CAB8F4-45A3-48B3-98F5-996C8D6CF8AC}" destId="{DAC36E38-78F5-4B16-8FC2-565D7587B5C6}" srcOrd="6" destOrd="0" presId="urn:microsoft.com/office/officeart/2005/8/layout/venn1"/>
    <dgm:cxn modelId="{8D5CBFD7-E3B4-45A0-BF4D-AE1889341573}" type="presParOf" srcId="{64CAB8F4-45A3-48B3-98F5-996C8D6CF8AC}" destId="{10B48F0D-CADC-49B1-8412-299413207567}" srcOrd="7" destOrd="0" presId="urn:microsoft.com/office/officeart/2005/8/layout/venn1"/>
    <dgm:cxn modelId="{56C5EBB5-65FF-4680-8006-122490E5C3C4}" type="presParOf" srcId="{64CAB8F4-45A3-48B3-98F5-996C8D6CF8AC}" destId="{68401AD8-B559-4090-8AB3-FC47732722E3}" srcOrd="8" destOrd="0" presId="urn:microsoft.com/office/officeart/2005/8/layout/venn1"/>
    <dgm:cxn modelId="{8BBA9903-6369-477E-B127-B799916B2DAF}" type="presParOf" srcId="{64CAB8F4-45A3-48B3-98F5-996C8D6CF8AC}" destId="{68D021C8-C6C0-41EF-9A71-8D96230EF540}" srcOrd="9" destOrd="0" presId="urn:microsoft.com/office/officeart/2005/8/layout/venn1"/>
    <dgm:cxn modelId="{5342B535-8287-45BD-BBC3-D5998D5CF04F}" type="presParOf" srcId="{64CAB8F4-45A3-48B3-98F5-996C8D6CF8AC}" destId="{CA5D4540-EEEC-46C3-AA67-F6E61347019B}" srcOrd="10" destOrd="0" presId="urn:microsoft.com/office/officeart/2005/8/layout/venn1"/>
    <dgm:cxn modelId="{327F5017-86FE-48F3-9E66-646A819458BB}" type="presParOf" srcId="{64CAB8F4-45A3-48B3-98F5-996C8D6CF8AC}" destId="{C4760511-BA59-47F5-A12F-9F0513C86603}" srcOrd="11" destOrd="0" presId="urn:microsoft.com/office/officeart/2005/8/layout/venn1"/>
    <dgm:cxn modelId="{DBFC27C3-7FBF-4331-9FD0-35B9041BCFDE}" type="presParOf" srcId="{64CAB8F4-45A3-48B3-98F5-996C8D6CF8AC}" destId="{03815AFC-FA1C-461E-9BEB-9E9063B34507}" srcOrd="12" destOrd="0" presId="urn:microsoft.com/office/officeart/2005/8/layout/venn1"/>
    <dgm:cxn modelId="{A2E2289D-7008-4EA2-81F6-D970498DCD5C}" type="presParOf" srcId="{64CAB8F4-45A3-48B3-98F5-996C8D6CF8AC}" destId="{E8329B16-3DA7-4666-853C-CC9F83A04C78}"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FDC13-FA2E-4DC0-AE70-A57E902FE29B}">
      <dsp:nvSpPr>
        <dsp:cNvPr id="0" name=""/>
        <dsp:cNvSpPr/>
      </dsp:nvSpPr>
      <dsp:spPr>
        <a:xfrm>
          <a:off x="0" y="4661917"/>
          <a:ext cx="9455971" cy="1047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Individual Performance Plan</a:t>
          </a:r>
        </a:p>
      </dsp:txBody>
      <dsp:txXfrm>
        <a:off x="0" y="4661917"/>
        <a:ext cx="9455971" cy="565891"/>
      </dsp:txXfrm>
    </dsp:sp>
    <dsp:sp modelId="{3FB0E105-4AAF-4A86-8F69-FB58CB1AF206}">
      <dsp:nvSpPr>
        <dsp:cNvPr id="0" name=""/>
        <dsp:cNvSpPr/>
      </dsp:nvSpPr>
      <dsp:spPr>
        <a:xfrm>
          <a:off x="0" y="5140098"/>
          <a:ext cx="4727985" cy="482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Metrics</a:t>
          </a:r>
        </a:p>
      </dsp:txBody>
      <dsp:txXfrm>
        <a:off x="0" y="5140098"/>
        <a:ext cx="4727985" cy="482056"/>
      </dsp:txXfrm>
    </dsp:sp>
    <dsp:sp modelId="{27A2EAB9-41F2-4099-B5D7-15E1594B9478}">
      <dsp:nvSpPr>
        <dsp:cNvPr id="0" name=""/>
        <dsp:cNvSpPr/>
      </dsp:nvSpPr>
      <dsp:spPr>
        <a:xfrm>
          <a:off x="4727985" y="5142773"/>
          <a:ext cx="4727985" cy="482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Goals</a:t>
          </a:r>
        </a:p>
      </dsp:txBody>
      <dsp:txXfrm>
        <a:off x="4727985" y="5142773"/>
        <a:ext cx="4727985" cy="482056"/>
      </dsp:txXfrm>
    </dsp:sp>
    <dsp:sp modelId="{C5E7CB3F-236A-4A57-9166-6292A738303E}">
      <dsp:nvSpPr>
        <dsp:cNvPr id="0" name=""/>
        <dsp:cNvSpPr/>
      </dsp:nvSpPr>
      <dsp:spPr>
        <a:xfrm rot="10800000">
          <a:off x="0" y="3104341"/>
          <a:ext cx="9455971" cy="16117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Unit Specific Strategic Plan</a:t>
          </a:r>
        </a:p>
      </dsp:txBody>
      <dsp:txXfrm rot="-10800000">
        <a:off x="0" y="3104341"/>
        <a:ext cx="9455971" cy="565722"/>
      </dsp:txXfrm>
    </dsp:sp>
    <dsp:sp modelId="{96F3743A-8710-4892-9434-7457EF9867B8}">
      <dsp:nvSpPr>
        <dsp:cNvPr id="0" name=""/>
        <dsp:cNvSpPr/>
      </dsp:nvSpPr>
      <dsp:spPr>
        <a:xfrm>
          <a:off x="0" y="3593170"/>
          <a:ext cx="4727985" cy="4819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Based on Pillars/SG</a:t>
          </a:r>
        </a:p>
      </dsp:txBody>
      <dsp:txXfrm>
        <a:off x="0" y="3593170"/>
        <a:ext cx="4727985" cy="481911"/>
      </dsp:txXfrm>
    </dsp:sp>
    <dsp:sp modelId="{7C50D1C5-F41F-4B80-8F13-D0849BB74FE8}">
      <dsp:nvSpPr>
        <dsp:cNvPr id="0" name=""/>
        <dsp:cNvSpPr/>
      </dsp:nvSpPr>
      <dsp:spPr>
        <a:xfrm>
          <a:off x="4727985" y="3593170"/>
          <a:ext cx="4727985" cy="4819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Unit based Metrics</a:t>
          </a:r>
        </a:p>
      </dsp:txBody>
      <dsp:txXfrm>
        <a:off x="4727985" y="3593170"/>
        <a:ext cx="4727985" cy="481911"/>
      </dsp:txXfrm>
    </dsp:sp>
    <dsp:sp modelId="{FA24806A-8501-4065-AE56-F807E60861CF}">
      <dsp:nvSpPr>
        <dsp:cNvPr id="0" name=""/>
        <dsp:cNvSpPr/>
      </dsp:nvSpPr>
      <dsp:spPr>
        <a:xfrm rot="10800000">
          <a:off x="0" y="1598010"/>
          <a:ext cx="9455971" cy="16117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Hospital Specific Strategic Plan</a:t>
          </a:r>
        </a:p>
      </dsp:txBody>
      <dsp:txXfrm rot="-10800000">
        <a:off x="0" y="1598010"/>
        <a:ext cx="9455971" cy="565722"/>
      </dsp:txXfrm>
    </dsp:sp>
    <dsp:sp modelId="{B1268F1E-3938-43BB-B03E-19D5F58A6CFA}">
      <dsp:nvSpPr>
        <dsp:cNvPr id="0" name=""/>
        <dsp:cNvSpPr/>
      </dsp:nvSpPr>
      <dsp:spPr>
        <a:xfrm>
          <a:off x="12954" y="2086848"/>
          <a:ext cx="4727985" cy="4819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Strategic Pillars</a:t>
          </a:r>
        </a:p>
      </dsp:txBody>
      <dsp:txXfrm>
        <a:off x="12954" y="2086848"/>
        <a:ext cx="4727985" cy="481911"/>
      </dsp:txXfrm>
    </dsp:sp>
    <dsp:sp modelId="{B7632E91-B058-4BEB-A9A0-0B713832D91E}">
      <dsp:nvSpPr>
        <dsp:cNvPr id="0" name=""/>
        <dsp:cNvSpPr/>
      </dsp:nvSpPr>
      <dsp:spPr>
        <a:xfrm>
          <a:off x="4727985" y="2086848"/>
          <a:ext cx="4727985" cy="4819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Operational Pillars</a:t>
          </a:r>
        </a:p>
      </dsp:txBody>
      <dsp:txXfrm>
        <a:off x="4727985" y="2086848"/>
        <a:ext cx="4727985" cy="481911"/>
      </dsp:txXfrm>
    </dsp:sp>
    <dsp:sp modelId="{7598FE45-2467-472F-862D-8DFFDD41459A}">
      <dsp:nvSpPr>
        <dsp:cNvPr id="0" name=""/>
        <dsp:cNvSpPr/>
      </dsp:nvSpPr>
      <dsp:spPr>
        <a:xfrm rot="10800000">
          <a:off x="0" y="39522"/>
          <a:ext cx="9455971" cy="16117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Enterprise Strategic Plan</a:t>
          </a:r>
        </a:p>
      </dsp:txBody>
      <dsp:txXfrm rot="-10800000">
        <a:off x="0" y="39522"/>
        <a:ext cx="9455971" cy="565722"/>
      </dsp:txXfrm>
    </dsp:sp>
    <dsp:sp modelId="{C7397035-CACE-4838-BF98-36F929D5DEB2}">
      <dsp:nvSpPr>
        <dsp:cNvPr id="0" name=""/>
        <dsp:cNvSpPr/>
      </dsp:nvSpPr>
      <dsp:spPr>
        <a:xfrm>
          <a:off x="0" y="567707"/>
          <a:ext cx="4727985" cy="4819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Strategic Pillars</a:t>
          </a:r>
        </a:p>
      </dsp:txBody>
      <dsp:txXfrm>
        <a:off x="0" y="567707"/>
        <a:ext cx="4727985" cy="481911"/>
      </dsp:txXfrm>
    </dsp:sp>
    <dsp:sp modelId="{D685D9E8-2B7E-451C-8A8F-815EC5ED838B}">
      <dsp:nvSpPr>
        <dsp:cNvPr id="0" name=""/>
        <dsp:cNvSpPr/>
      </dsp:nvSpPr>
      <dsp:spPr>
        <a:xfrm>
          <a:off x="4727985" y="567707"/>
          <a:ext cx="4727985" cy="4819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Operational Pillars</a:t>
          </a:r>
        </a:p>
      </dsp:txBody>
      <dsp:txXfrm>
        <a:off x="4727985" y="567707"/>
        <a:ext cx="4727985" cy="481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81D91-5DA0-4972-A232-23F586896F3A}">
      <dsp:nvSpPr>
        <dsp:cNvPr id="0" name=""/>
        <dsp:cNvSpPr/>
      </dsp:nvSpPr>
      <dsp:spPr>
        <a:xfrm>
          <a:off x="3680951" y="1466678"/>
          <a:ext cx="1878915" cy="1879146"/>
        </a:xfrm>
        <a:prstGeom prst="ellipse">
          <a:avLst/>
        </a:prstGeom>
        <a:solidFill>
          <a:schemeClr val="lt1">
            <a:alpha val="5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755D80C-75E0-4C5E-9C03-01D4B32A219E}">
      <dsp:nvSpPr>
        <dsp:cNvPr id="0" name=""/>
        <dsp:cNvSpPr/>
      </dsp:nvSpPr>
      <dsp:spPr>
        <a:xfrm>
          <a:off x="3543947" y="0"/>
          <a:ext cx="2152924" cy="11521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i="0" kern="1200" dirty="0"/>
            <a:t>Acting as a developmental facilitator</a:t>
          </a:r>
          <a:endParaRPr lang="en-US" sz="1900" b="1" kern="1200" dirty="0"/>
        </a:p>
      </dsp:txBody>
      <dsp:txXfrm>
        <a:off x="3543947" y="0"/>
        <a:ext cx="2152924" cy="1152143"/>
      </dsp:txXfrm>
    </dsp:sp>
    <dsp:sp modelId="{CD0F3C64-29DB-4F02-A8FF-A06ED723909E}">
      <dsp:nvSpPr>
        <dsp:cNvPr id="0" name=""/>
        <dsp:cNvSpPr/>
      </dsp:nvSpPr>
      <dsp:spPr>
        <a:xfrm>
          <a:off x="4232100" y="1731671"/>
          <a:ext cx="1878915" cy="1879146"/>
        </a:xfrm>
        <a:prstGeom prst="ellipse">
          <a:avLst/>
        </a:prstGeom>
        <a:solidFill>
          <a:schemeClr val="lt1">
            <a:alpha val="5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A8F295-87A2-48D9-B2F5-7B352CCEA2F1}">
      <dsp:nvSpPr>
        <dsp:cNvPr id="0" name=""/>
        <dsp:cNvSpPr/>
      </dsp:nvSpPr>
      <dsp:spPr>
        <a:xfrm>
          <a:off x="6342748" y="1094536"/>
          <a:ext cx="2035492" cy="12673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i="0" kern="1200" dirty="0"/>
            <a:t>Helping committees' function smoothly without taking charge</a:t>
          </a:r>
          <a:endParaRPr lang="en-US" sz="1900" b="1" kern="1200" dirty="0"/>
        </a:p>
      </dsp:txBody>
      <dsp:txXfrm>
        <a:off x="6342748" y="1094536"/>
        <a:ext cx="2035492" cy="1267357"/>
      </dsp:txXfrm>
    </dsp:sp>
    <dsp:sp modelId="{37C21544-D272-46C6-8D00-6F1FEE85DC58}">
      <dsp:nvSpPr>
        <dsp:cNvPr id="0" name=""/>
        <dsp:cNvSpPr/>
      </dsp:nvSpPr>
      <dsp:spPr>
        <a:xfrm>
          <a:off x="4367538" y="2327906"/>
          <a:ext cx="1878915" cy="1879146"/>
        </a:xfrm>
        <a:prstGeom prst="ellipse">
          <a:avLst/>
        </a:prstGeom>
        <a:solidFill>
          <a:schemeClr val="lt1">
            <a:alpha val="5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54BD396-336D-4BE3-B546-0B8E56BD8DEF}">
      <dsp:nvSpPr>
        <dsp:cNvPr id="0" name=""/>
        <dsp:cNvSpPr/>
      </dsp:nvSpPr>
      <dsp:spPr>
        <a:xfrm>
          <a:off x="6538469" y="2707537"/>
          <a:ext cx="1996348" cy="1353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i="0" kern="1200" dirty="0"/>
            <a:t>Helping committee members see all sides of an issue</a:t>
          </a:r>
          <a:endParaRPr lang="en-US" sz="1900" b="1" kern="1200" dirty="0"/>
        </a:p>
      </dsp:txBody>
      <dsp:txXfrm>
        <a:off x="6538469" y="2707537"/>
        <a:ext cx="1996348" cy="1353768"/>
      </dsp:txXfrm>
    </dsp:sp>
    <dsp:sp modelId="{DAC36E38-78F5-4B16-8FC2-565D7587B5C6}">
      <dsp:nvSpPr>
        <dsp:cNvPr id="0" name=""/>
        <dsp:cNvSpPr/>
      </dsp:nvSpPr>
      <dsp:spPr>
        <a:xfrm>
          <a:off x="3986275" y="2806045"/>
          <a:ext cx="1878915" cy="1879146"/>
        </a:xfrm>
        <a:prstGeom prst="ellipse">
          <a:avLst/>
        </a:prstGeom>
        <a:solidFill>
          <a:schemeClr val="lt1">
            <a:alpha val="5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0B48F0D-CADC-49B1-8412-299413207567}">
      <dsp:nvSpPr>
        <dsp:cNvPr id="0" name=""/>
        <dsp:cNvSpPr/>
      </dsp:nvSpPr>
      <dsp:spPr>
        <a:xfrm>
          <a:off x="5677299" y="4522163"/>
          <a:ext cx="2152924" cy="12385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i="0" kern="1200" dirty="0"/>
            <a:t>Coaching committee members on the process and role</a:t>
          </a:r>
          <a:endParaRPr lang="en-US" sz="1900" b="1" kern="1200" dirty="0"/>
        </a:p>
      </dsp:txBody>
      <dsp:txXfrm>
        <a:off x="5677299" y="4522163"/>
        <a:ext cx="2152924" cy="1238554"/>
      </dsp:txXfrm>
    </dsp:sp>
    <dsp:sp modelId="{68401AD8-B559-4090-8AB3-FC47732722E3}">
      <dsp:nvSpPr>
        <dsp:cNvPr id="0" name=""/>
        <dsp:cNvSpPr/>
      </dsp:nvSpPr>
      <dsp:spPr>
        <a:xfrm>
          <a:off x="3375627" y="2806045"/>
          <a:ext cx="1878915" cy="1879146"/>
        </a:xfrm>
        <a:prstGeom prst="ellipse">
          <a:avLst/>
        </a:prstGeom>
        <a:solidFill>
          <a:schemeClr val="lt1">
            <a:alpha val="5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8D021C8-C6C0-41EF-9A71-8D96230EF540}">
      <dsp:nvSpPr>
        <dsp:cNvPr id="0" name=""/>
        <dsp:cNvSpPr/>
      </dsp:nvSpPr>
      <dsp:spPr>
        <a:xfrm>
          <a:off x="1410595" y="4522163"/>
          <a:ext cx="2152924" cy="12385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i="0" kern="1200" dirty="0"/>
            <a:t>Addressing questions without attending meetings</a:t>
          </a:r>
          <a:endParaRPr lang="en-US" sz="1900" b="1" kern="1200" dirty="0"/>
        </a:p>
      </dsp:txBody>
      <dsp:txXfrm>
        <a:off x="1410595" y="4522163"/>
        <a:ext cx="2152924" cy="1238554"/>
      </dsp:txXfrm>
    </dsp:sp>
    <dsp:sp modelId="{CA5D4540-EEEC-46C3-AA67-F6E61347019B}">
      <dsp:nvSpPr>
        <dsp:cNvPr id="0" name=""/>
        <dsp:cNvSpPr/>
      </dsp:nvSpPr>
      <dsp:spPr>
        <a:xfrm>
          <a:off x="2994364" y="2327906"/>
          <a:ext cx="1878915" cy="1879146"/>
        </a:xfrm>
        <a:prstGeom prst="ellipse">
          <a:avLst/>
        </a:prstGeom>
        <a:solidFill>
          <a:schemeClr val="lt1">
            <a:alpha val="5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760511-BA59-47F5-A12F-9F0513C86603}">
      <dsp:nvSpPr>
        <dsp:cNvPr id="0" name=""/>
        <dsp:cNvSpPr/>
      </dsp:nvSpPr>
      <dsp:spPr>
        <a:xfrm>
          <a:off x="706001" y="2707537"/>
          <a:ext cx="1996348" cy="1353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i="0" kern="1200" dirty="0"/>
            <a:t>Serving as a guide and catalyst for action</a:t>
          </a:r>
          <a:endParaRPr lang="en-US" sz="1900" b="1" kern="1200" dirty="0"/>
        </a:p>
      </dsp:txBody>
      <dsp:txXfrm>
        <a:off x="706001" y="2707537"/>
        <a:ext cx="1996348" cy="1353768"/>
      </dsp:txXfrm>
    </dsp:sp>
    <dsp:sp modelId="{03815AFC-FA1C-461E-9BEB-9E9063B34507}">
      <dsp:nvSpPr>
        <dsp:cNvPr id="0" name=""/>
        <dsp:cNvSpPr/>
      </dsp:nvSpPr>
      <dsp:spPr>
        <a:xfrm>
          <a:off x="3129802" y="1731671"/>
          <a:ext cx="1878915" cy="1879146"/>
        </a:xfrm>
        <a:prstGeom prst="ellipse">
          <a:avLst/>
        </a:prstGeom>
        <a:solidFill>
          <a:schemeClr val="lt1">
            <a:alpha val="5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8329B16-3DA7-4666-853C-CC9F83A04C78}">
      <dsp:nvSpPr>
        <dsp:cNvPr id="0" name=""/>
        <dsp:cNvSpPr/>
      </dsp:nvSpPr>
      <dsp:spPr>
        <a:xfrm>
          <a:off x="862577" y="1094536"/>
          <a:ext cx="2035492" cy="12673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i="0" kern="1200" dirty="0"/>
            <a:t>Fostering creativity, productivity and ownership</a:t>
          </a:r>
          <a:endParaRPr lang="en-US" sz="1900" b="1" kern="1200" dirty="0"/>
        </a:p>
      </dsp:txBody>
      <dsp:txXfrm>
        <a:off x="862577" y="1094536"/>
        <a:ext cx="2035492" cy="12673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CC8CE-DCCA-7C6E-1A4F-356F5640DF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F7CBD63-165B-19A1-78E5-CB2442A66D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7D24-16BF-448E-8125-922AC25F2810}" type="datetimeFigureOut">
              <a:rPr lang="en-US" smtClean="0"/>
              <a:t>3/7/2025</a:t>
            </a:fld>
            <a:endParaRPr lang="en-US" dirty="0"/>
          </a:p>
        </p:txBody>
      </p:sp>
      <p:sp>
        <p:nvSpPr>
          <p:cNvPr id="4" name="Footer Placeholder 3">
            <a:extLst>
              <a:ext uri="{FF2B5EF4-FFF2-40B4-BE49-F238E27FC236}">
                <a16:creationId xmlns:a16="http://schemas.microsoft.com/office/drawing/2014/main" id="{A694E3C4-489C-3842-D2D8-6469DBE083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C8E6E04-8D1D-E480-F398-D819127B7E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099176-B171-453D-B4F4-0D63CE4F1E1A}" type="slidenum">
              <a:rPr lang="en-US" smtClean="0"/>
              <a:t>‹#›</a:t>
            </a:fld>
            <a:endParaRPr lang="en-US" dirty="0"/>
          </a:p>
        </p:txBody>
      </p:sp>
    </p:spTree>
    <p:extLst>
      <p:ext uri="{BB962C8B-B14F-4D97-AF65-F5344CB8AC3E}">
        <p14:creationId xmlns:p14="http://schemas.microsoft.com/office/powerpoint/2010/main" val="374849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5A7B5-7120-4081-9C69-DA4001E9CDC7}" type="datetimeFigureOut">
              <a:rPr lang="en-US" smtClean="0"/>
              <a:t>3/7/2025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BD5ED-768E-4A59-9586-6D48BCD969D8}" type="slidenum">
              <a:rPr lang="en-US" smtClean="0"/>
              <a:t>‹#›</a:t>
            </a:fld>
            <a:endParaRPr lang="en-US" dirty="0"/>
          </a:p>
        </p:txBody>
      </p:sp>
    </p:spTree>
    <p:extLst>
      <p:ext uri="{BB962C8B-B14F-4D97-AF65-F5344CB8AC3E}">
        <p14:creationId xmlns:p14="http://schemas.microsoft.com/office/powerpoint/2010/main" val="14225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a:t>
            </a:fld>
            <a:endParaRPr lang="en-US" dirty="0"/>
          </a:p>
        </p:txBody>
      </p:sp>
    </p:spTree>
    <p:extLst>
      <p:ext uri="{BB962C8B-B14F-4D97-AF65-F5344CB8AC3E}">
        <p14:creationId xmlns:p14="http://schemas.microsoft.com/office/powerpoint/2010/main" val="115211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anyone have gone into work thinking it going to be a normal shift and then bang….. Your charge</a:t>
            </a:r>
          </a:p>
          <a:p>
            <a:r>
              <a:rPr lang="en-US" dirty="0"/>
              <a:t>Story about being a new nurse:</a:t>
            </a:r>
          </a:p>
          <a:p>
            <a:pPr marL="228600" indent="-228600">
              <a:buAutoNum type="arabicPeriod"/>
            </a:pPr>
            <a:r>
              <a:rPr lang="en-US" dirty="0"/>
              <a:t>Charge</a:t>
            </a:r>
          </a:p>
          <a:p>
            <a:pPr marL="228600" indent="-228600">
              <a:buAutoNum type="arabicPeriod"/>
            </a:pPr>
            <a:r>
              <a:rPr lang="en-US" dirty="0"/>
              <a:t>Education</a:t>
            </a:r>
          </a:p>
          <a:p>
            <a:pPr marL="228600" indent="-228600">
              <a:buAutoNum type="arabicPeriod"/>
            </a:pPr>
            <a:r>
              <a:rPr lang="en-US" dirty="0"/>
              <a:t>Permission form manager</a:t>
            </a:r>
          </a:p>
          <a:p>
            <a:pPr marL="228600" indent="-228600">
              <a:buAutoNum type="arabicPeriod"/>
            </a:pPr>
            <a:r>
              <a:rPr lang="en-US" dirty="0"/>
              <a:t>Shared with </a:t>
            </a:r>
            <a:r>
              <a:rPr lang="en-US" dirty="0" err="1"/>
              <a:t>othes</a:t>
            </a:r>
            <a:r>
              <a:rPr lang="en-US" dirty="0"/>
              <a:t>. </a:t>
            </a:r>
          </a:p>
          <a:p>
            <a:pPr marL="228600" indent="-228600">
              <a:buAutoNum type="arabicPeriod"/>
            </a:pPr>
            <a:endParaRPr lang="en-US" dirty="0"/>
          </a:p>
          <a:p>
            <a:pPr marL="0" indent="0">
              <a:buNone/>
            </a:pPr>
            <a:r>
              <a:rPr lang="en-US" dirty="0"/>
              <a:t>What it boiled down to is I wanted to have input in my clinical work and provide better outcomes.  I loved learning new things and always wanted to be involved.  It really started with me wanting to be a change maker. </a:t>
            </a:r>
          </a:p>
        </p:txBody>
      </p:sp>
      <p:sp>
        <p:nvSpPr>
          <p:cNvPr id="4" name="Slide Number Placeholder 3"/>
          <p:cNvSpPr>
            <a:spLocks noGrp="1"/>
          </p:cNvSpPr>
          <p:nvPr>
            <p:ph type="sldNum" sz="quarter" idx="5"/>
          </p:nvPr>
        </p:nvSpPr>
        <p:spPr/>
        <p:txBody>
          <a:bodyPr/>
          <a:lstStyle/>
          <a:p>
            <a:fld id="{EE2BD5ED-768E-4A59-9586-6D48BCD969D8}" type="slidenum">
              <a:rPr lang="en-US" smtClean="0"/>
              <a:t>12</a:t>
            </a:fld>
            <a:endParaRPr lang="en-US" dirty="0"/>
          </a:p>
        </p:txBody>
      </p:sp>
    </p:spTree>
    <p:extLst>
      <p:ext uri="{BB962C8B-B14F-4D97-AF65-F5344CB8AC3E}">
        <p14:creationId xmlns:p14="http://schemas.microsoft.com/office/powerpoint/2010/main" val="29616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13</a:t>
            </a:fld>
            <a:endParaRPr lang="en-US" dirty="0"/>
          </a:p>
        </p:txBody>
      </p:sp>
    </p:spTree>
    <p:extLst>
      <p:ext uri="{BB962C8B-B14F-4D97-AF65-F5344CB8AC3E}">
        <p14:creationId xmlns:p14="http://schemas.microsoft.com/office/powerpoint/2010/main" val="272993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Shared governance starts at the frontline but you have to be a leader to make that change. </a:t>
            </a:r>
          </a:p>
          <a:p>
            <a:pPr marL="457200" marR="0" lvl="1" indent="0">
              <a:lnSpc>
                <a:spcPct val="115000"/>
              </a:lnSpc>
              <a:spcBef>
                <a:spcPts val="0"/>
              </a:spcBef>
              <a:spcAft>
                <a:spcPts val="0"/>
              </a:spcAft>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Why is it important for you to raise your voice: </a:t>
            </a:r>
          </a:p>
          <a:p>
            <a:pPr marL="685800" marR="0" lvl="1" indent="-228600">
              <a:lnSpc>
                <a:spcPct val="115000"/>
              </a:lnSpc>
              <a:spcBef>
                <a:spcPts val="0"/>
              </a:spcBef>
              <a:spcAft>
                <a:spcPts val="0"/>
              </a:spcAft>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Patient outcomes</a:t>
            </a:r>
          </a:p>
          <a:p>
            <a:pPr marL="685800" marR="0" lvl="1" indent="-228600">
              <a:lnSpc>
                <a:spcPct val="115000"/>
              </a:lnSpc>
              <a:spcBef>
                <a:spcPts val="0"/>
              </a:spcBef>
              <a:spcAft>
                <a:spcPts val="0"/>
              </a:spcAft>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Patient statistics</a:t>
            </a:r>
          </a:p>
          <a:p>
            <a:pPr marL="685800" marR="0" lvl="1" indent="-228600">
              <a:lnSpc>
                <a:spcPct val="115000"/>
              </a:lnSpc>
              <a:spcBef>
                <a:spcPts val="0"/>
              </a:spcBef>
              <a:spcAft>
                <a:spcPts val="0"/>
              </a:spcAft>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efficiencies</a:t>
            </a:r>
          </a:p>
          <a:p>
            <a:pPr marL="685800" marR="0" lvl="1" indent="-228600">
              <a:lnSpc>
                <a:spcPct val="115000"/>
              </a:lnSpc>
              <a:spcBef>
                <a:spcPts val="0"/>
              </a:spcBef>
              <a:spcAft>
                <a:spcPts val="0"/>
              </a:spcAft>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Financial outcomes</a:t>
            </a: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14</a:t>
            </a:fld>
            <a:endParaRPr lang="en-US" dirty="0"/>
          </a:p>
        </p:txBody>
      </p:sp>
    </p:spTree>
    <p:extLst>
      <p:ext uri="{BB962C8B-B14F-4D97-AF65-F5344CB8AC3E}">
        <p14:creationId xmlns:p14="http://schemas.microsoft.com/office/powerpoint/2010/main" val="148403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0" dirty="0">
                <a:effectLst/>
                <a:latin typeface="Aptos Display" panose="020B0004020202020204" pitchFamily="34" charset="0"/>
                <a:ea typeface="Times New Roman" panose="02020603050405020304" pitchFamily="18" charset="0"/>
                <a:cs typeface="Times New Roman" panose="02020603050405020304" pitchFamily="18" charset="0"/>
              </a:rPr>
              <a:t>Here’s an idea that might just change the game:  Leadership isn’t about the title on your badge, its about how you show up for your colleagues, peers, and even those above you.  Transformational leadership is about sharing your ideas and following through to make them a reality.  It’s easy to sit back and complain about what’s not working, but real change comes from getting involved, offering ideas, and working together to find solutions-even if you don’t have all the answers right away.   Using an idea board can create a culture where everyone’s voice is heard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Take the example of a simple idea from an employee that improved teamwork: using a red, yellow, green system on a whiteboard with magnets. Staff move themselves or their colleagues to different areas depending on the status of the work—just a little visual cue that fosters trust and collaboration. And voilà! You’ve got a team working better together, all because someone took the initiative to share an idea, and others helped bring it to life.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15</a:t>
            </a:fld>
            <a:endParaRPr lang="en-US" dirty="0"/>
          </a:p>
        </p:txBody>
      </p:sp>
    </p:spTree>
    <p:extLst>
      <p:ext uri="{BB962C8B-B14F-4D97-AF65-F5344CB8AC3E}">
        <p14:creationId xmlns:p14="http://schemas.microsoft.com/office/powerpoint/2010/main" val="37479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it work for you, your unit and your hospital.  Even though each unit may have different ideas or thoughts, it could be something that is beneficial for the whole hospital.  It is so important to share ideas to better the clinical outcome</a:t>
            </a:r>
          </a:p>
        </p:txBody>
      </p:sp>
      <p:sp>
        <p:nvSpPr>
          <p:cNvPr id="4" name="Slide Number Placeholder 3"/>
          <p:cNvSpPr>
            <a:spLocks noGrp="1"/>
          </p:cNvSpPr>
          <p:nvPr>
            <p:ph type="sldNum" sz="quarter" idx="5"/>
          </p:nvPr>
        </p:nvSpPr>
        <p:spPr/>
        <p:txBody>
          <a:bodyPr/>
          <a:lstStyle/>
          <a:p>
            <a:fld id="{EE2BD5ED-768E-4A59-9586-6D48BCD969D8}" type="slidenum">
              <a:rPr lang="en-US" smtClean="0"/>
              <a:t>16</a:t>
            </a:fld>
            <a:endParaRPr lang="en-US" dirty="0"/>
          </a:p>
        </p:txBody>
      </p:sp>
    </p:spTree>
    <p:extLst>
      <p:ext uri="{BB962C8B-B14F-4D97-AF65-F5344CB8AC3E}">
        <p14:creationId xmlns:p14="http://schemas.microsoft.com/office/powerpoint/2010/main" val="222981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nSpc>
                <a:spcPct val="115000"/>
              </a:lnSpc>
              <a:spcBef>
                <a:spcPts val="0"/>
              </a:spcBef>
              <a:spcAft>
                <a:spcPts val="800"/>
              </a:spcAft>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Managers need to foster the communication and start the process, but it is important  educate and realize it is important to listen and provide support Story Pediatric manager and provided them with the guidance on how to let them talk but had to stay silent. </a:t>
            </a: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17</a:t>
            </a:fld>
            <a:endParaRPr lang="en-US" dirty="0"/>
          </a:p>
        </p:txBody>
      </p:sp>
    </p:spTree>
    <p:extLst>
      <p:ext uri="{BB962C8B-B14F-4D97-AF65-F5344CB8AC3E}">
        <p14:creationId xmlns:p14="http://schemas.microsoft.com/office/powerpoint/2010/main" val="120499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with the communication/walkie-</a:t>
            </a:r>
            <a:r>
              <a:rPr lang="en-US" dirty="0" err="1"/>
              <a:t>takie</a:t>
            </a:r>
            <a:r>
              <a:rPr lang="en-US" dirty="0"/>
              <a:t> story</a:t>
            </a:r>
          </a:p>
        </p:txBody>
      </p:sp>
      <p:sp>
        <p:nvSpPr>
          <p:cNvPr id="4" name="Slide Number Placeholder 3"/>
          <p:cNvSpPr>
            <a:spLocks noGrp="1"/>
          </p:cNvSpPr>
          <p:nvPr>
            <p:ph type="sldNum" sz="quarter" idx="5"/>
          </p:nvPr>
        </p:nvSpPr>
        <p:spPr/>
        <p:txBody>
          <a:bodyPr/>
          <a:lstStyle/>
          <a:p>
            <a:fld id="{EE2BD5ED-768E-4A59-9586-6D48BCD969D8}" type="slidenum">
              <a:rPr lang="en-US" smtClean="0"/>
              <a:t>18</a:t>
            </a:fld>
            <a:endParaRPr lang="en-US" dirty="0"/>
          </a:p>
        </p:txBody>
      </p:sp>
    </p:spTree>
    <p:extLst>
      <p:ext uri="{BB962C8B-B14F-4D97-AF65-F5344CB8AC3E}">
        <p14:creationId xmlns:p14="http://schemas.microsoft.com/office/powerpoint/2010/main" val="363901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shared governance: </a:t>
            </a:r>
          </a:p>
          <a:p>
            <a:pPr marL="228600" indent="-228600">
              <a:buAutoNum type="arabicPeriod"/>
            </a:pPr>
            <a:r>
              <a:rPr lang="en-US" dirty="0"/>
              <a:t>Create a committee</a:t>
            </a:r>
          </a:p>
          <a:p>
            <a:pPr marL="228600" indent="-228600">
              <a:buAutoNum type="arabicPeriod"/>
            </a:pPr>
            <a:r>
              <a:rPr lang="en-US" dirty="0"/>
              <a:t>Invitation to all members to personalize it</a:t>
            </a:r>
          </a:p>
          <a:p>
            <a:pPr marL="228600" indent="-228600">
              <a:buAutoNum type="arabicPeriod"/>
            </a:pPr>
            <a:r>
              <a:rPr lang="en-US" dirty="0"/>
              <a:t>Introduction to SG</a:t>
            </a:r>
          </a:p>
          <a:p>
            <a:pPr marL="228600" indent="-228600">
              <a:buAutoNum type="arabicPeriod"/>
            </a:pPr>
            <a:r>
              <a:rPr lang="en-US" dirty="0"/>
              <a:t>Creating a kick off meeting</a:t>
            </a:r>
          </a:p>
          <a:p>
            <a:pPr marL="228600" indent="-228600">
              <a:buAutoNum type="arabicPeriod"/>
            </a:pPr>
            <a:r>
              <a:rPr lang="en-US" dirty="0"/>
              <a:t>Charter</a:t>
            </a:r>
          </a:p>
          <a:p>
            <a:pPr marL="228600" indent="-228600">
              <a:buAutoNum type="arabicPeriod"/>
            </a:pPr>
            <a:r>
              <a:rPr lang="en-US" dirty="0"/>
              <a:t>Structure</a:t>
            </a:r>
          </a:p>
          <a:p>
            <a:pPr marL="228600" indent="-228600">
              <a:buAutoNum type="arabicPeriod"/>
            </a:pPr>
            <a:r>
              <a:rPr lang="en-US" dirty="0"/>
              <a:t>Vision</a:t>
            </a:r>
          </a:p>
          <a:p>
            <a:pPr marL="228600" indent="-228600">
              <a:buAutoNum type="arabicPeriod"/>
            </a:pPr>
            <a:r>
              <a:rPr lang="en-US" dirty="0"/>
              <a:t>Signature</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19</a:t>
            </a:fld>
            <a:endParaRPr lang="en-US" dirty="0"/>
          </a:p>
        </p:txBody>
      </p:sp>
    </p:spTree>
    <p:extLst>
      <p:ext uri="{BB962C8B-B14F-4D97-AF65-F5344CB8AC3E}">
        <p14:creationId xmlns:p14="http://schemas.microsoft.com/office/powerpoint/2010/main" val="2372930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something within your area that could create a positive change, Putting into motion based on the ideas they give. </a:t>
            </a:r>
          </a:p>
        </p:txBody>
      </p:sp>
      <p:sp>
        <p:nvSpPr>
          <p:cNvPr id="4" name="Slide Number Placeholder 3"/>
          <p:cNvSpPr>
            <a:spLocks noGrp="1"/>
          </p:cNvSpPr>
          <p:nvPr>
            <p:ph type="sldNum" sz="quarter" idx="5"/>
          </p:nvPr>
        </p:nvSpPr>
        <p:spPr/>
        <p:txBody>
          <a:bodyPr/>
          <a:lstStyle/>
          <a:p>
            <a:fld id="{EE2BD5ED-768E-4A59-9586-6D48BCD969D8}" type="slidenum">
              <a:rPr lang="en-US" smtClean="0"/>
              <a:t>20</a:t>
            </a:fld>
            <a:endParaRPr lang="en-US" dirty="0"/>
          </a:p>
        </p:txBody>
      </p:sp>
    </p:spTree>
    <p:extLst>
      <p:ext uri="{BB962C8B-B14F-4D97-AF65-F5344CB8AC3E}">
        <p14:creationId xmlns:p14="http://schemas.microsoft.com/office/powerpoint/2010/main" val="3425466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Remember to start all projects based on the organizational mission, vision and values.  Cascade that down to the nursing department and down to the unit level.  Find the projects that improve patient outcomes and improve your clinical skills and processes.  Engage your colleagues, escalate to management and CNO.  Provide suggestions  and ideas.  Keep communication open and transparent.  Be involved in committees and policies. </a:t>
            </a: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21</a:t>
            </a:fld>
            <a:endParaRPr lang="en-US" dirty="0"/>
          </a:p>
        </p:txBody>
      </p:sp>
    </p:spTree>
    <p:extLst>
      <p:ext uri="{BB962C8B-B14F-4D97-AF65-F5344CB8AC3E}">
        <p14:creationId xmlns:p14="http://schemas.microsoft.com/office/powerpoint/2010/main" val="171990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today we are going to talk about our superpower as nurses.  Our Voice.  Our voice is so important not only to advocate for our patients, but for our colleagues and ourselves.  I hope this inspire you to learn to put yourself first, create balance and learn to express yourself in a positive and professional manner. Thinking outside of the box allows you and your ideas to stand out.  Shared Governance is such an important aspect in sharing your ideas and suggestions to your clinical practice through EBP</a:t>
            </a: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2</a:t>
            </a:fld>
            <a:endParaRPr lang="en-US" dirty="0"/>
          </a:p>
        </p:txBody>
      </p:sp>
    </p:spTree>
    <p:extLst>
      <p:ext uri="{BB962C8B-B14F-4D97-AF65-F5344CB8AC3E}">
        <p14:creationId xmlns:p14="http://schemas.microsoft.com/office/powerpoint/2010/main" val="1040512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Governance is so important for nursing engagement, retention, and growth.  Believe in your organization that they want to hear what you have to say, believe in your teammates that they will help in the process always keep the patient at the center of your clinical decisions and remember to communicate, communicate, communicate and always ask for feedback.</a:t>
            </a:r>
          </a:p>
        </p:txBody>
      </p:sp>
      <p:sp>
        <p:nvSpPr>
          <p:cNvPr id="4" name="Slide Number Placeholder 3"/>
          <p:cNvSpPr>
            <a:spLocks noGrp="1"/>
          </p:cNvSpPr>
          <p:nvPr>
            <p:ph type="sldNum" sz="quarter" idx="5"/>
          </p:nvPr>
        </p:nvSpPr>
        <p:spPr/>
        <p:txBody>
          <a:bodyPr/>
          <a:lstStyle/>
          <a:p>
            <a:fld id="{EE2BD5ED-768E-4A59-9586-6D48BCD969D8}" type="slidenum">
              <a:rPr lang="en-US" smtClean="0"/>
              <a:t>22</a:t>
            </a:fld>
            <a:endParaRPr lang="en-US" dirty="0"/>
          </a:p>
        </p:txBody>
      </p:sp>
    </p:spTree>
    <p:extLst>
      <p:ext uri="{BB962C8B-B14F-4D97-AF65-F5344CB8AC3E}">
        <p14:creationId xmlns:p14="http://schemas.microsoft.com/office/powerpoint/2010/main" val="3055214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Walkie </a:t>
            </a:r>
            <a:r>
              <a:rPr lang="en-US" dirty="0" err="1"/>
              <a:t>Takie</a:t>
            </a:r>
            <a:r>
              <a:rPr lang="en-US" dirty="0"/>
              <a:t> data</a:t>
            </a:r>
          </a:p>
        </p:txBody>
      </p:sp>
      <p:sp>
        <p:nvSpPr>
          <p:cNvPr id="4" name="Slide Number Placeholder 3"/>
          <p:cNvSpPr>
            <a:spLocks noGrp="1"/>
          </p:cNvSpPr>
          <p:nvPr>
            <p:ph type="sldNum" sz="quarter" idx="5"/>
          </p:nvPr>
        </p:nvSpPr>
        <p:spPr/>
        <p:txBody>
          <a:bodyPr/>
          <a:lstStyle/>
          <a:p>
            <a:fld id="{EE2BD5ED-768E-4A59-9586-6D48BCD969D8}" type="slidenum">
              <a:rPr lang="en-US" smtClean="0"/>
              <a:t>23</a:t>
            </a:fld>
            <a:endParaRPr lang="en-US" dirty="0"/>
          </a:p>
        </p:txBody>
      </p:sp>
    </p:spTree>
    <p:extLst>
      <p:ext uri="{BB962C8B-B14F-4D97-AF65-F5344CB8AC3E}">
        <p14:creationId xmlns:p14="http://schemas.microsoft.com/office/powerpoint/2010/main" val="627954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24</a:t>
            </a:fld>
            <a:endParaRPr lang="en-US" dirty="0"/>
          </a:p>
        </p:txBody>
      </p:sp>
    </p:spTree>
    <p:extLst>
      <p:ext uri="{BB962C8B-B14F-4D97-AF65-F5344CB8AC3E}">
        <p14:creationId xmlns:p14="http://schemas.microsoft.com/office/powerpoint/2010/main" val="39211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Tell me who is here today</a:t>
            </a:r>
          </a:p>
          <a:p>
            <a:r>
              <a:rPr lang="en-US" dirty="0" err="1"/>
              <a:t>i</a:t>
            </a:r>
            <a:r>
              <a:rPr lang="en-US" dirty="0"/>
              <a:t>.	Nursing Frontline </a:t>
            </a:r>
          </a:p>
          <a:p>
            <a:r>
              <a:rPr lang="en-US" dirty="0"/>
              <a:t>ii.	Nursing unit managers </a:t>
            </a:r>
          </a:p>
          <a:p>
            <a:r>
              <a:rPr lang="en-US" dirty="0"/>
              <a:t>iii.	Nursing Directors or Administrators</a:t>
            </a:r>
          </a:p>
          <a:p>
            <a:r>
              <a:rPr lang="en-US" dirty="0"/>
              <a:t>iv.	Leadership positions</a:t>
            </a: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3</a:t>
            </a:fld>
            <a:endParaRPr lang="en-US" dirty="0"/>
          </a:p>
        </p:txBody>
      </p:sp>
    </p:spTree>
    <p:extLst>
      <p:ext uri="{BB962C8B-B14F-4D97-AF65-F5344CB8AC3E}">
        <p14:creationId xmlns:p14="http://schemas.microsoft.com/office/powerpoint/2010/main" val="406782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Your credibility/who you are</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Worked outside of the industry</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Worked as a tech</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Internship/externship</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Floor nurse</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Charge nurse</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Worked with Shared Governance (Magnet Hospital)</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Nurse Manager</a:t>
            </a:r>
          </a:p>
          <a:p>
            <a:pPr marL="742950" marR="0" lvl="1" indent="-285750">
              <a:lnSpc>
                <a:spcPct val="115000"/>
              </a:lnSpc>
              <a:spcBef>
                <a:spcPts val="0"/>
              </a:spcBef>
              <a:spcAft>
                <a:spcPts val="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Director </a:t>
            </a:r>
          </a:p>
          <a:p>
            <a:pPr marL="742950" marR="0" lvl="1" indent="-285750">
              <a:lnSpc>
                <a:spcPct val="115000"/>
              </a:lnSpc>
              <a:spcBef>
                <a:spcPts val="0"/>
              </a:spcBef>
              <a:spcAft>
                <a:spcPts val="800"/>
              </a:spcAft>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Administration</a:t>
            </a: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4</a:t>
            </a:fld>
            <a:endParaRPr lang="en-US" dirty="0"/>
          </a:p>
        </p:txBody>
      </p:sp>
    </p:spTree>
    <p:extLst>
      <p:ext uri="{BB962C8B-B14F-4D97-AF65-F5344CB8AC3E}">
        <p14:creationId xmlns:p14="http://schemas.microsoft.com/office/powerpoint/2010/main" val="95089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1" kern="1200" dirty="0">
                <a:solidFill>
                  <a:srgbClr val="000000"/>
                </a:solidFill>
                <a:effectLst/>
                <a:latin typeface="Calibri" panose="020F0502020204030204" pitchFamily="34" charset="0"/>
                <a:ea typeface="Times New Roman" panose="02020603050405020304" pitchFamily="18" charset="0"/>
              </a:rPr>
              <a:t>Allegory of the Cave, by the Greek philosopher Plato</a:t>
            </a:r>
            <a:r>
              <a:rPr lang="en-US" sz="1800" kern="12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kern="1200" dirty="0">
                <a:solidFill>
                  <a:srgbClr val="000000"/>
                </a:solidFill>
                <a:effectLst/>
                <a:latin typeface="Calibri" panose="020F0502020204030204" pitchFamily="34" charset="0"/>
                <a:ea typeface="Times New Roman" panose="02020603050405020304" pitchFamily="18" charset="0"/>
              </a:rPr>
              <a:t>In this story, five prisoners are chained to chairs in a dark cave, facing the back wall. Behind the prisoners, at the cave opening, is a large fire, and between the prisoners and the fire are moving puppets and various objects. The prisoners can't see the objects behind them, because for their entire lives they have faced the back wall of the cave with the objects behind them. But what they can see are the shadows of the objects cast onto the back wall of the cave by the fire. While the shadows are their reality, all they've ever known, they were sometimes misleading representation of the true form. </a:t>
            </a:r>
          </a:p>
          <a:p>
            <a:r>
              <a:rPr lang="en-US" sz="2800" dirty="0"/>
              <a:t>What is your reality a shadow?   How do we know?  </a:t>
            </a: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5</a:t>
            </a:fld>
            <a:endParaRPr lang="en-US" dirty="0"/>
          </a:p>
        </p:txBody>
      </p:sp>
    </p:spTree>
    <p:extLst>
      <p:ext uri="{BB962C8B-B14F-4D97-AF65-F5344CB8AC3E}">
        <p14:creationId xmlns:p14="http://schemas.microsoft.com/office/powerpoint/2010/main" val="277044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so important that all voices are heard in nursing and making sure that the shades disappear.  When nurses on all levels become involved and a commitment to communication becomes a priority the magic of reach goals, staying motivative and well-being becomes a focus point. </a:t>
            </a:r>
          </a:p>
          <a:p>
            <a:endParaRPr lang="en-US" dirty="0"/>
          </a:p>
          <a:p>
            <a:r>
              <a:rPr lang="en-US" dirty="0"/>
              <a:t>This being is with understanding the metrics within your organization and why it is important.  Understanding the true meaning of your organizations mission, vision, and values.  </a:t>
            </a:r>
          </a:p>
        </p:txBody>
      </p:sp>
      <p:sp>
        <p:nvSpPr>
          <p:cNvPr id="4" name="Slide Number Placeholder 3"/>
          <p:cNvSpPr>
            <a:spLocks noGrp="1"/>
          </p:cNvSpPr>
          <p:nvPr>
            <p:ph type="sldNum" sz="quarter" idx="5"/>
          </p:nvPr>
        </p:nvSpPr>
        <p:spPr/>
        <p:txBody>
          <a:bodyPr/>
          <a:lstStyle/>
          <a:p>
            <a:fld id="{EE2BD5ED-768E-4A59-9586-6D48BCD969D8}" type="slidenum">
              <a:rPr lang="en-US" smtClean="0"/>
              <a:t>8</a:t>
            </a:fld>
            <a:endParaRPr lang="en-US" dirty="0"/>
          </a:p>
        </p:txBody>
      </p:sp>
    </p:spTree>
    <p:extLst>
      <p:ext uri="{BB962C8B-B14F-4D97-AF65-F5344CB8AC3E}">
        <p14:creationId xmlns:p14="http://schemas.microsoft.com/office/powerpoint/2010/main" val="27952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During the being of COVID, there was so much uncertainty, confusion, and fear.  Having an established shared governance allowed for communication, ideas, and suggestions along with EVB to flow freely between the frontline and leadership  We are going to talk </a:t>
            </a:r>
            <a:r>
              <a:rPr lang="en-US" sz="1200" kern="1200" dirty="0" err="1">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abt</a:t>
            </a:r>
            <a:r>
              <a:rPr lang="en-US" sz="1200" kern="12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haow</a:t>
            </a:r>
            <a:r>
              <a:rPr lang="en-US" sz="1200" kern="12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we are going to get your shared governance up and going, How to begin, modify or enhance you current shared governance within your organization.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9</a:t>
            </a:fld>
            <a:endParaRPr lang="en-US" dirty="0"/>
          </a:p>
        </p:txBody>
      </p:sp>
    </p:spTree>
    <p:extLst>
      <p:ext uri="{BB962C8B-B14F-4D97-AF65-F5344CB8AC3E}">
        <p14:creationId xmlns:p14="http://schemas.microsoft.com/office/powerpoint/2010/main" val="176475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Nursing changes all the time.  We have new technology, new practices, and new advancement in healthcare.  We have to continue to move with these changes, but how do we do this in a professional and productive way.  What doesn’t change in nursing is communication.  Communication is the most important part of our job.  It doesn’t matter if you are a new graduate or at the top of the leadership span of control, we have to continue to communicate up and down the leadership chain to ensure that we remain true to our profession. </a:t>
            </a:r>
          </a:p>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10</a:t>
            </a:fld>
            <a:endParaRPr lang="en-US" dirty="0"/>
          </a:p>
        </p:txBody>
      </p:sp>
    </p:spTree>
    <p:extLst>
      <p:ext uri="{BB962C8B-B14F-4D97-AF65-F5344CB8AC3E}">
        <p14:creationId xmlns:p14="http://schemas.microsoft.com/office/powerpoint/2010/main" val="125778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11</a:t>
            </a:fld>
            <a:endParaRPr lang="en-US" dirty="0"/>
          </a:p>
        </p:txBody>
      </p:sp>
    </p:spTree>
    <p:extLst>
      <p:ext uri="{BB962C8B-B14F-4D97-AF65-F5344CB8AC3E}">
        <p14:creationId xmlns:p14="http://schemas.microsoft.com/office/powerpoint/2010/main" val="2738210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89824F2F-9B77-E8DE-AD7B-CF6E1D67EE3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320" r="32549" b="6855"/>
          <a:stretch/>
        </p:blipFill>
        <p:spPr>
          <a:xfrm flipH="1">
            <a:off x="1" y="-2"/>
            <a:ext cx="4145091" cy="6858001"/>
          </a:xfrm>
          <a:prstGeom prst="rect">
            <a:avLst/>
          </a:prstGeom>
        </p:spPr>
      </p:pic>
      <p:pic>
        <p:nvPicPr>
          <p:cNvPr id="21" name="Graphic 20">
            <a:extLst>
              <a:ext uri="{FF2B5EF4-FFF2-40B4-BE49-F238E27FC236}">
                <a16:creationId xmlns:a16="http://schemas.microsoft.com/office/drawing/2014/main" id="{C899EE7A-1B55-E01E-0F8A-818D34FD468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320" r="32549" b="6855"/>
          <a:stretch/>
        </p:blipFill>
        <p:spPr>
          <a:xfrm>
            <a:off x="8046909" y="-1"/>
            <a:ext cx="4145091" cy="6858001"/>
          </a:xfrm>
          <a:prstGeom prst="rect">
            <a:avLst/>
          </a:prstGeom>
        </p:spPr>
      </p:pic>
      <p:grpSp>
        <p:nvGrpSpPr>
          <p:cNvPr id="16" name="Group 15">
            <a:extLst>
              <a:ext uri="{FF2B5EF4-FFF2-40B4-BE49-F238E27FC236}">
                <a16:creationId xmlns:a16="http://schemas.microsoft.com/office/drawing/2014/main" id="{522CB8E9-A9F1-4F28-81F9-BB11147C2BBE}"/>
              </a:ext>
              <a:ext uri="{C183D7F6-B498-43B3-948B-1728B52AA6E4}">
                <adec:decorative xmlns:adec="http://schemas.microsoft.com/office/drawing/2017/decorative" val="1"/>
              </a:ext>
            </a:extLst>
          </p:cNvPr>
          <p:cNvGrpSpPr/>
          <p:nvPr userDrawn="1"/>
        </p:nvGrpSpPr>
        <p:grpSpPr>
          <a:xfrm rot="5400000">
            <a:off x="3703829" y="-521941"/>
            <a:ext cx="4784342" cy="7901884"/>
            <a:chOff x="4066571" y="77169"/>
            <a:chExt cx="4058859" cy="6703663"/>
          </a:xfrm>
        </p:grpSpPr>
        <p:sp>
          <p:nvSpPr>
            <p:cNvPr id="15" name="Freeform: Shape 14">
              <a:extLst>
                <a:ext uri="{FF2B5EF4-FFF2-40B4-BE49-F238E27FC236}">
                  <a16:creationId xmlns:a16="http://schemas.microsoft.com/office/drawing/2014/main" id="{1CEBE09E-04AC-3CDA-B4F6-D4097B8EC8BF}"/>
                </a:ext>
              </a:extLst>
            </p:cNvPr>
            <p:cNvSpPr/>
            <p:nvPr userDrawn="1"/>
          </p:nvSpPr>
          <p:spPr>
            <a:xfrm>
              <a:off x="4328431" y="339028"/>
              <a:ext cx="3535138" cy="6179943"/>
            </a:xfrm>
            <a:custGeom>
              <a:avLst/>
              <a:gdLst>
                <a:gd name="connsiteX0" fmla="*/ 1741450 w 3535138"/>
                <a:gd name="connsiteY0" fmla="*/ 684 h 6179943"/>
                <a:gd name="connsiteX1" fmla="*/ 1786333 w 3535138"/>
                <a:gd name="connsiteY1" fmla="*/ 14719 h 6179943"/>
                <a:gd name="connsiteX2" fmla="*/ 2276580 w 3535138"/>
                <a:gd name="connsiteY2" fmla="*/ 297844 h 6179943"/>
                <a:gd name="connsiteX3" fmla="*/ 2456364 w 3535138"/>
                <a:gd name="connsiteY3" fmla="*/ 504689 h 6179943"/>
                <a:gd name="connsiteX4" fmla="*/ 2458126 w 3535138"/>
                <a:gd name="connsiteY4" fmla="*/ 507229 h 6179943"/>
                <a:gd name="connsiteX5" fmla="*/ 2461190 w 3535138"/>
                <a:gd name="connsiteY5" fmla="*/ 506915 h 6179943"/>
                <a:gd name="connsiteX6" fmla="*/ 2524417 w 3535138"/>
                <a:gd name="connsiteY6" fmla="*/ 503615 h 6179943"/>
                <a:gd name="connsiteX7" fmla="*/ 2832937 w 3535138"/>
                <a:gd name="connsiteY7" fmla="*/ 601945 h 6179943"/>
                <a:gd name="connsiteX8" fmla="*/ 3031538 w 3535138"/>
                <a:gd name="connsiteY8" fmla="*/ 907511 h 6179943"/>
                <a:gd name="connsiteX9" fmla="*/ 3045517 w 3535138"/>
                <a:gd name="connsiteY9" fmla="*/ 992381 h 6179943"/>
                <a:gd name="connsiteX10" fmla="*/ 3045823 w 3535138"/>
                <a:gd name="connsiteY10" fmla="*/ 996020 h 6179943"/>
                <a:gd name="connsiteX11" fmla="*/ 3049345 w 3535138"/>
                <a:gd name="connsiteY11" fmla="*/ 996963 h 6179943"/>
                <a:gd name="connsiteX12" fmla="*/ 3314810 w 3535138"/>
                <a:gd name="connsiteY12" fmla="*/ 1127999 h 6179943"/>
                <a:gd name="connsiteX13" fmla="*/ 3535138 w 3535138"/>
                <a:gd name="connsiteY13" fmla="*/ 1548942 h 6179943"/>
                <a:gd name="connsiteX14" fmla="*/ 3535138 w 3535138"/>
                <a:gd name="connsiteY14" fmla="*/ 4639430 h 6179943"/>
                <a:gd name="connsiteX15" fmla="*/ 3314823 w 3535138"/>
                <a:gd name="connsiteY15" fmla="*/ 5060774 h 6179943"/>
                <a:gd name="connsiteX16" fmla="*/ 3050316 w 3535138"/>
                <a:gd name="connsiteY16" fmla="*/ 5191555 h 6179943"/>
                <a:gd name="connsiteX17" fmla="*/ 3046818 w 3535138"/>
                <a:gd name="connsiteY17" fmla="*/ 5192529 h 6179943"/>
                <a:gd name="connsiteX18" fmla="*/ 3046498 w 3535138"/>
                <a:gd name="connsiteY18" fmla="*/ 5196154 h 6179943"/>
                <a:gd name="connsiteX19" fmla="*/ 3030452 w 3535138"/>
                <a:gd name="connsiteY19" fmla="*/ 5285451 h 6179943"/>
                <a:gd name="connsiteX20" fmla="*/ 2700498 w 3535138"/>
                <a:gd name="connsiteY20" fmla="*/ 5638721 h 6179943"/>
                <a:gd name="connsiteX21" fmla="*/ 2464126 w 3535138"/>
                <a:gd name="connsiteY21" fmla="*/ 5676581 h 6179943"/>
                <a:gd name="connsiteX22" fmla="*/ 2461227 w 3535138"/>
                <a:gd name="connsiteY22" fmla="*/ 5676427 h 6179943"/>
                <a:gd name="connsiteX23" fmla="*/ 2459567 w 3535138"/>
                <a:gd name="connsiteY23" fmla="*/ 5678823 h 6179943"/>
                <a:gd name="connsiteX24" fmla="*/ 2217897 w 3535138"/>
                <a:gd name="connsiteY24" fmla="*/ 5941399 h 6179943"/>
                <a:gd name="connsiteX25" fmla="*/ 1826529 w 3535138"/>
                <a:gd name="connsiteY25" fmla="*/ 6163220 h 6179943"/>
                <a:gd name="connsiteX26" fmla="*/ 1781863 w 3535138"/>
                <a:gd name="connsiteY26" fmla="*/ 6179102 h 6179943"/>
                <a:gd name="connsiteX27" fmla="*/ 1771957 w 3535138"/>
                <a:gd name="connsiteY27" fmla="*/ 6179076 h 6179943"/>
                <a:gd name="connsiteX28" fmla="*/ 1727330 w 3535138"/>
                <a:gd name="connsiteY28" fmla="*/ 6163078 h 6179943"/>
                <a:gd name="connsiteX29" fmla="*/ 1354714 w 3535138"/>
                <a:gd name="connsiteY29" fmla="*/ 5972034 h 6179943"/>
                <a:gd name="connsiteX30" fmla="*/ 1078871 w 3535138"/>
                <a:gd name="connsiteY30" fmla="*/ 5682740 h 6179943"/>
                <a:gd name="connsiteX31" fmla="*/ 1077117 w 3535138"/>
                <a:gd name="connsiteY31" fmla="*/ 5680320 h 6179943"/>
                <a:gd name="connsiteX32" fmla="*/ 1074157 w 3535138"/>
                <a:gd name="connsiteY32" fmla="*/ 5680590 h 6179943"/>
                <a:gd name="connsiteX33" fmla="*/ 1023356 w 3535138"/>
                <a:gd name="connsiteY33" fmla="*/ 5682845 h 6179943"/>
                <a:gd name="connsiteX34" fmla="*/ 747642 w 3535138"/>
                <a:gd name="connsiteY34" fmla="*/ 5607533 h 6179943"/>
                <a:gd name="connsiteX35" fmla="*/ 504058 w 3535138"/>
                <a:gd name="connsiteY35" fmla="*/ 5283236 h 6179943"/>
                <a:gd name="connsiteX36" fmla="*/ 489210 w 3535138"/>
                <a:gd name="connsiteY36" fmla="*/ 5196321 h 6179943"/>
                <a:gd name="connsiteX37" fmla="*/ 488896 w 3535138"/>
                <a:gd name="connsiteY37" fmla="*/ 5192684 h 6179943"/>
                <a:gd name="connsiteX38" fmla="*/ 485387 w 3535138"/>
                <a:gd name="connsiteY38" fmla="*/ 5191710 h 6179943"/>
                <a:gd name="connsiteX39" fmla="*/ 220304 w 3535138"/>
                <a:gd name="connsiteY39" fmla="*/ 5060774 h 6179943"/>
                <a:gd name="connsiteX40" fmla="*/ 0 w 3535138"/>
                <a:gd name="connsiteY40" fmla="*/ 4639852 h 6179943"/>
                <a:gd name="connsiteX41" fmla="*/ 0 w 3535138"/>
                <a:gd name="connsiteY41" fmla="*/ 1549387 h 6179943"/>
                <a:gd name="connsiteX42" fmla="*/ 220304 w 3535138"/>
                <a:gd name="connsiteY42" fmla="*/ 1128025 h 6179943"/>
                <a:gd name="connsiteX43" fmla="*/ 485754 w 3535138"/>
                <a:gd name="connsiteY43" fmla="*/ 996963 h 6179943"/>
                <a:gd name="connsiteX44" fmla="*/ 489289 w 3535138"/>
                <a:gd name="connsiteY44" fmla="*/ 996020 h 6179943"/>
                <a:gd name="connsiteX45" fmla="*/ 489603 w 3535138"/>
                <a:gd name="connsiteY45" fmla="*/ 992381 h 6179943"/>
                <a:gd name="connsiteX46" fmla="*/ 503613 w 3535138"/>
                <a:gd name="connsiteY46" fmla="*/ 907459 h 6179943"/>
                <a:gd name="connsiteX47" fmla="*/ 692363 w 3535138"/>
                <a:gd name="connsiteY47" fmla="*/ 609879 h 6179943"/>
                <a:gd name="connsiteX48" fmla="*/ 1072796 w 3535138"/>
                <a:gd name="connsiteY48" fmla="*/ 507622 h 6179943"/>
                <a:gd name="connsiteX49" fmla="*/ 1075886 w 3535138"/>
                <a:gd name="connsiteY49" fmla="*/ 507936 h 6179943"/>
                <a:gd name="connsiteX50" fmla="*/ 1077640 w 3535138"/>
                <a:gd name="connsiteY50" fmla="*/ 505370 h 6179943"/>
                <a:gd name="connsiteX51" fmla="*/ 1271819 w 3535138"/>
                <a:gd name="connsiteY51" fmla="*/ 280352 h 6179943"/>
                <a:gd name="connsiteX52" fmla="*/ 1271821 w 3535138"/>
                <a:gd name="connsiteY52" fmla="*/ 280352 h 6179943"/>
                <a:gd name="connsiteX53" fmla="*/ 1687915 w 3535138"/>
                <a:gd name="connsiteY53" fmla="*/ 18333 h 6179943"/>
                <a:gd name="connsiteX54" fmla="*/ 1731596 w 3535138"/>
                <a:gd name="connsiteY54" fmla="*/ 1024 h 6179943"/>
                <a:gd name="connsiteX55" fmla="*/ 1741450 w 3535138"/>
                <a:gd name="connsiteY55" fmla="*/ 684 h 61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535138" h="6179943">
                  <a:moveTo>
                    <a:pt x="1741450" y="684"/>
                  </a:moveTo>
                  <a:lnTo>
                    <a:pt x="1786333" y="14719"/>
                  </a:lnTo>
                  <a:cubicBezTo>
                    <a:pt x="1968824" y="71831"/>
                    <a:pt x="2138346" y="169741"/>
                    <a:pt x="2276580" y="297844"/>
                  </a:cubicBezTo>
                  <a:cubicBezTo>
                    <a:pt x="2343494" y="359827"/>
                    <a:pt x="2403976" y="429404"/>
                    <a:pt x="2456364" y="504689"/>
                  </a:cubicBezTo>
                  <a:lnTo>
                    <a:pt x="2458126" y="507229"/>
                  </a:lnTo>
                  <a:lnTo>
                    <a:pt x="2461190" y="506915"/>
                  </a:lnTo>
                  <a:cubicBezTo>
                    <a:pt x="2482304" y="504715"/>
                    <a:pt x="2503583" y="503615"/>
                    <a:pt x="2524417" y="503615"/>
                  </a:cubicBezTo>
                  <a:cubicBezTo>
                    <a:pt x="2639327" y="503615"/>
                    <a:pt x="2746020" y="537605"/>
                    <a:pt x="2832937" y="601945"/>
                  </a:cubicBezTo>
                  <a:cubicBezTo>
                    <a:pt x="2964316" y="699200"/>
                    <a:pt x="3013755" y="835132"/>
                    <a:pt x="3031538" y="907511"/>
                  </a:cubicBezTo>
                  <a:cubicBezTo>
                    <a:pt x="3038368" y="935321"/>
                    <a:pt x="3043079" y="963864"/>
                    <a:pt x="3045517" y="992381"/>
                  </a:cubicBezTo>
                  <a:lnTo>
                    <a:pt x="3045823" y="996020"/>
                  </a:lnTo>
                  <a:lnTo>
                    <a:pt x="3049345" y="996963"/>
                  </a:lnTo>
                  <a:cubicBezTo>
                    <a:pt x="3150280" y="1024799"/>
                    <a:pt x="3239598" y="1068870"/>
                    <a:pt x="3314810" y="1127999"/>
                  </a:cubicBezTo>
                  <a:cubicBezTo>
                    <a:pt x="3509800" y="1281267"/>
                    <a:pt x="3533850" y="1473499"/>
                    <a:pt x="3535138" y="1548942"/>
                  </a:cubicBezTo>
                  <a:lnTo>
                    <a:pt x="3535138" y="4639430"/>
                  </a:lnTo>
                  <a:cubicBezTo>
                    <a:pt x="3533860" y="4715061"/>
                    <a:pt x="3509811" y="4907527"/>
                    <a:pt x="3314823" y="5060774"/>
                  </a:cubicBezTo>
                  <a:cubicBezTo>
                    <a:pt x="3239842" y="5119703"/>
                    <a:pt x="3150843" y="5163712"/>
                    <a:pt x="3050316" y="5191555"/>
                  </a:cubicBezTo>
                  <a:lnTo>
                    <a:pt x="3046818" y="5192529"/>
                  </a:lnTo>
                  <a:lnTo>
                    <a:pt x="3046498" y="5196154"/>
                  </a:lnTo>
                  <a:cubicBezTo>
                    <a:pt x="3043817" y="5226574"/>
                    <a:pt x="3038417" y="5256620"/>
                    <a:pt x="3030452" y="5285451"/>
                  </a:cubicBezTo>
                  <a:cubicBezTo>
                    <a:pt x="2966180" y="5517916"/>
                    <a:pt x="2761656" y="5614617"/>
                    <a:pt x="2700498" y="5638721"/>
                  </a:cubicBezTo>
                  <a:cubicBezTo>
                    <a:pt x="2625744" y="5668154"/>
                    <a:pt x="2546193" y="5680936"/>
                    <a:pt x="2464126" y="5676581"/>
                  </a:cubicBezTo>
                  <a:lnTo>
                    <a:pt x="2461227" y="5676427"/>
                  </a:lnTo>
                  <a:lnTo>
                    <a:pt x="2459567" y="5678823"/>
                  </a:lnTo>
                  <a:cubicBezTo>
                    <a:pt x="2391530" y="5776945"/>
                    <a:pt x="2310214" y="5865281"/>
                    <a:pt x="2217897" y="5941399"/>
                  </a:cubicBezTo>
                  <a:cubicBezTo>
                    <a:pt x="2101004" y="6037791"/>
                    <a:pt x="1969319" y="6112424"/>
                    <a:pt x="1826529" y="6163220"/>
                  </a:cubicBezTo>
                  <a:lnTo>
                    <a:pt x="1781863" y="6179102"/>
                  </a:lnTo>
                  <a:cubicBezTo>
                    <a:pt x="1778658" y="6180228"/>
                    <a:pt x="1775149" y="6180228"/>
                    <a:pt x="1771957" y="6179076"/>
                  </a:cubicBezTo>
                  <a:lnTo>
                    <a:pt x="1727330" y="6163078"/>
                  </a:lnTo>
                  <a:cubicBezTo>
                    <a:pt x="1593346" y="6115048"/>
                    <a:pt x="1467992" y="6050779"/>
                    <a:pt x="1354714" y="5972034"/>
                  </a:cubicBezTo>
                  <a:cubicBezTo>
                    <a:pt x="1255630" y="5903152"/>
                    <a:pt x="1147243" y="5777429"/>
                    <a:pt x="1078871" y="5682740"/>
                  </a:cubicBezTo>
                  <a:lnTo>
                    <a:pt x="1077117" y="5680320"/>
                  </a:lnTo>
                  <a:lnTo>
                    <a:pt x="1074157" y="5680590"/>
                  </a:lnTo>
                  <a:cubicBezTo>
                    <a:pt x="1057398" y="5682088"/>
                    <a:pt x="1040272" y="5682845"/>
                    <a:pt x="1023356" y="5682845"/>
                  </a:cubicBezTo>
                  <a:cubicBezTo>
                    <a:pt x="923692" y="5682845"/>
                    <a:pt x="830940" y="5657510"/>
                    <a:pt x="747642" y="5607533"/>
                  </a:cubicBezTo>
                  <a:cubicBezTo>
                    <a:pt x="690923" y="5573502"/>
                    <a:pt x="553602" y="5473780"/>
                    <a:pt x="504058" y="5283236"/>
                  </a:cubicBezTo>
                  <a:cubicBezTo>
                    <a:pt x="496778" y="5255096"/>
                    <a:pt x="491777" y="5225857"/>
                    <a:pt x="489210" y="5196321"/>
                  </a:cubicBezTo>
                  <a:lnTo>
                    <a:pt x="488896" y="5192684"/>
                  </a:lnTo>
                  <a:lnTo>
                    <a:pt x="485387" y="5191710"/>
                  </a:lnTo>
                  <a:cubicBezTo>
                    <a:pt x="384675" y="5163903"/>
                    <a:pt x="295459" y="5119844"/>
                    <a:pt x="220304" y="5060774"/>
                  </a:cubicBezTo>
                  <a:cubicBezTo>
                    <a:pt x="25322" y="4907537"/>
                    <a:pt x="1283" y="4715304"/>
                    <a:pt x="0" y="4639852"/>
                  </a:cubicBezTo>
                  <a:lnTo>
                    <a:pt x="0" y="1549387"/>
                  </a:lnTo>
                  <a:cubicBezTo>
                    <a:pt x="1283" y="1473761"/>
                    <a:pt x="25322" y="1281293"/>
                    <a:pt x="220304" y="1128025"/>
                  </a:cubicBezTo>
                  <a:cubicBezTo>
                    <a:pt x="295564" y="1068870"/>
                    <a:pt x="384885" y="1024799"/>
                    <a:pt x="485754" y="996963"/>
                  </a:cubicBezTo>
                  <a:lnTo>
                    <a:pt x="489289" y="996020"/>
                  </a:lnTo>
                  <a:lnTo>
                    <a:pt x="489603" y="992381"/>
                  </a:lnTo>
                  <a:cubicBezTo>
                    <a:pt x="492038" y="963916"/>
                    <a:pt x="496778" y="935373"/>
                    <a:pt x="503613" y="907459"/>
                  </a:cubicBezTo>
                  <a:cubicBezTo>
                    <a:pt x="520686" y="837830"/>
                    <a:pt x="567952" y="706532"/>
                    <a:pt x="692363" y="609879"/>
                  </a:cubicBezTo>
                  <a:cubicBezTo>
                    <a:pt x="795327" y="529880"/>
                    <a:pt x="930421" y="493586"/>
                    <a:pt x="1072796" y="507622"/>
                  </a:cubicBezTo>
                  <a:lnTo>
                    <a:pt x="1075886" y="507936"/>
                  </a:lnTo>
                  <a:lnTo>
                    <a:pt x="1077640" y="505370"/>
                  </a:lnTo>
                  <a:cubicBezTo>
                    <a:pt x="1133809" y="423407"/>
                    <a:pt x="1199134" y="347677"/>
                    <a:pt x="1271819" y="280352"/>
                  </a:cubicBezTo>
                  <a:lnTo>
                    <a:pt x="1271821" y="280352"/>
                  </a:lnTo>
                  <a:cubicBezTo>
                    <a:pt x="1393270" y="167830"/>
                    <a:pt x="1533277" y="79687"/>
                    <a:pt x="1687915" y="18333"/>
                  </a:cubicBezTo>
                  <a:lnTo>
                    <a:pt x="1731596" y="1024"/>
                  </a:lnTo>
                  <a:cubicBezTo>
                    <a:pt x="1734762" y="-207"/>
                    <a:pt x="1738208" y="-338"/>
                    <a:pt x="1741450" y="6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Graphic 3">
              <a:extLst>
                <a:ext uri="{FF2B5EF4-FFF2-40B4-BE49-F238E27FC236}">
                  <a16:creationId xmlns:a16="http://schemas.microsoft.com/office/drawing/2014/main" id="{68125E0B-5FC0-C968-A55C-CE048CFA93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066571" y="77169"/>
              <a:ext cx="4058859" cy="6703663"/>
            </a:xfrm>
            <a:prstGeom prst="rect">
              <a:avLst/>
            </a:prstGeom>
          </p:spPr>
        </p:pic>
      </p:grpSp>
      <p:pic>
        <p:nvPicPr>
          <p:cNvPr id="5" name="Graphic 4">
            <a:extLst>
              <a:ext uri="{FF2B5EF4-FFF2-40B4-BE49-F238E27FC236}">
                <a16:creationId xmlns:a16="http://schemas.microsoft.com/office/drawing/2014/main" id="{0B435E9B-C863-47E7-AE8C-0DBC4BA0541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379" y="3469004"/>
            <a:ext cx="2924334" cy="3269125"/>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195638" y="1481117"/>
            <a:ext cx="5800725" cy="3894923"/>
          </a:xfrm>
        </p:spPr>
        <p:txBody>
          <a:bodyPr bIns="0" anchor="ctr">
            <a:noAutofit/>
          </a:bodyPr>
          <a:lstStyle>
            <a:lvl1pPr algn="ctr">
              <a:lnSpc>
                <a:spcPts val="5500"/>
              </a:lnSpc>
              <a:defRPr lang="en-US" sz="4000" kern="1200" cap="all" spc="300" baseline="0" dirty="0">
                <a:solidFill>
                  <a:schemeClr val="tx1"/>
                </a:solidFill>
                <a:latin typeface="+mj-lt"/>
                <a:ea typeface="+mj-ea"/>
                <a:cs typeface="+mj-cs"/>
              </a:defRPr>
            </a:lvl1pPr>
          </a:lstStyle>
          <a:p>
            <a:r>
              <a:rPr lang="en-US" dirty="0"/>
              <a:t>Click to add title</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B10FA-2B9E-E120-EF1B-99608E32123A}"/>
              </a:ext>
              <a:ext uri="{C183D7F6-B498-43B3-948B-1728B52AA6E4}">
                <adec:decorative xmlns:adec="http://schemas.microsoft.com/office/drawing/2017/decorative" val="1"/>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1" y="-1"/>
            <a:ext cx="12192000" cy="6858001"/>
          </a:xfrm>
          <a:prstGeom prst="rect">
            <a:avLst/>
          </a:prstGeom>
        </p:spPr>
      </p:pic>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865664" y="0"/>
            <a:ext cx="10460672" cy="1705586"/>
          </a:xfrm>
        </p:spPr>
        <p:txBody>
          <a:bodyPr anchor="ctr">
            <a:normAutofit/>
          </a:bodyPr>
          <a:lstStyle>
            <a:lvl1pPr algn="ctr">
              <a:defRPr lang="en-US" sz="3200" kern="1200" cap="all"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1AD8D610-B68A-AD6F-A166-8CCB1FE021E3}"/>
              </a:ext>
            </a:extLst>
          </p:cNvPr>
          <p:cNvSpPr>
            <a:spLocks noGrp="1"/>
          </p:cNvSpPr>
          <p:nvPr>
            <p:ph type="tbl" sz="quarter" idx="12"/>
          </p:nvPr>
        </p:nvSpPr>
        <p:spPr>
          <a:xfrm>
            <a:off x="2104642" y="2112962"/>
            <a:ext cx="7981952" cy="3740310"/>
          </a:xfrm>
        </p:spPr>
        <p:txBody>
          <a:bodyPr/>
          <a:lstStyle>
            <a:lvl1pPr marL="0" indent="0">
              <a:buNone/>
              <a:defRPr>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icon to add table</a:t>
            </a:r>
            <a:endParaRPr lang="en-US" dirty="0"/>
          </a:p>
        </p:txBody>
      </p:sp>
      <p:sp>
        <p:nvSpPr>
          <p:cNvPr id="40" name="Footer Placeholder 5">
            <a:extLst>
              <a:ext uri="{FF2B5EF4-FFF2-40B4-BE49-F238E27FC236}">
                <a16:creationId xmlns:a16="http://schemas.microsoft.com/office/drawing/2014/main" id="{FFFA43F5-8B56-579A-3724-2D549CF3C4F8}"/>
              </a:ext>
            </a:extLst>
          </p:cNvPr>
          <p:cNvSpPr>
            <a:spLocks noGrp="1"/>
          </p:cNvSpPr>
          <p:nvPr>
            <p:ph type="ftr" sz="quarter" idx="11"/>
          </p:nvPr>
        </p:nvSpPr>
        <p:spPr>
          <a:xfrm>
            <a:off x="2105406" y="6356350"/>
            <a:ext cx="6047994" cy="365125"/>
          </a:xfrm>
        </p:spPr>
        <p:txBody>
          <a:bodyPr/>
          <a:lstStyle>
            <a:lvl1pPr algn="l">
              <a:defRPr>
                <a:solidFill>
                  <a:schemeClr val="accent4">
                    <a:lumMod val="25000"/>
                  </a:schemeClr>
                </a:solidFill>
              </a:defRPr>
            </a:lvl1pPr>
          </a:lstStyle>
          <a:p>
            <a:endParaRPr lang="en-US" dirty="0"/>
          </a:p>
        </p:txBody>
      </p:sp>
      <p:sp>
        <p:nvSpPr>
          <p:cNvPr id="41" name="Slide Number Placeholder 6">
            <a:extLst>
              <a:ext uri="{FF2B5EF4-FFF2-40B4-BE49-F238E27FC236}">
                <a16:creationId xmlns:a16="http://schemas.microsoft.com/office/drawing/2014/main" id="{CB5C8E17-466D-30E6-2B5F-6D37DAAF65CC}"/>
              </a:ext>
            </a:extLst>
          </p:cNvPr>
          <p:cNvSpPr>
            <a:spLocks noGrp="1"/>
          </p:cNvSpPr>
          <p:nvPr>
            <p:ph type="sldNum" sz="quarter" idx="13"/>
          </p:nvPr>
        </p:nvSpPr>
        <p:spPr>
          <a:xfrm>
            <a:off x="8157210" y="6356350"/>
            <a:ext cx="1929384" cy="365125"/>
          </a:xfrm>
        </p:spPr>
        <p:txBody>
          <a:bodyPr/>
          <a:lstStyle>
            <a:lvl1pPr>
              <a:defRPr>
                <a:solidFill>
                  <a:schemeClr val="accent4">
                    <a:lumMod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6879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mage and Content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738A7B-7E07-F2A6-68E1-7ECCE59D3D60}"/>
              </a:ext>
              <a:ext uri="{C183D7F6-B498-43B3-948B-1728B52AA6E4}">
                <adec:decorative xmlns:adec="http://schemas.microsoft.com/office/drawing/2017/decorative" val="1"/>
              </a:ext>
            </a:extLst>
          </p:cNvPr>
          <p:cNvSpPr/>
          <p:nvPr userDrawn="1"/>
        </p:nvSpPr>
        <p:spPr>
          <a:xfrm>
            <a:off x="6095999"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6095999" y="2921000"/>
            <a:ext cx="6090613" cy="3276600"/>
          </a:xfrm>
        </p:spPr>
        <p:txBody>
          <a:bodyPr anchor="t">
            <a:noAutofit/>
          </a:bodyPr>
          <a:lstStyle>
            <a:lvl1pPr algn="ctr">
              <a:lnSpc>
                <a:spcPts val="4500"/>
              </a:lnSpc>
              <a:defRPr lang="en-US" sz="3600" kern="1200" cap="all" spc="300" baseline="0" dirty="0">
                <a:solidFill>
                  <a:schemeClr val="tx1"/>
                </a:solidFill>
                <a:latin typeface="+mj-lt"/>
                <a:ea typeface="+mj-ea"/>
                <a:cs typeface="+mj-cs"/>
              </a:defRPr>
            </a:lvl1pPr>
          </a:lstStyle>
          <a:p>
            <a:r>
              <a:rPr lang="en-US" dirty="0"/>
              <a:t>Click to add title</a:t>
            </a:r>
          </a:p>
        </p:txBody>
      </p:sp>
      <p:sp>
        <p:nvSpPr>
          <p:cNvPr id="11" name="Picture Placeholder 10">
            <a:extLst>
              <a:ext uri="{FF2B5EF4-FFF2-40B4-BE49-F238E27FC236}">
                <a16:creationId xmlns:a16="http://schemas.microsoft.com/office/drawing/2014/main" id="{98799111-FB07-1313-B897-8240D85E75B6}"/>
              </a:ext>
            </a:extLst>
          </p:cNvPr>
          <p:cNvSpPr>
            <a:spLocks noGrp="1"/>
          </p:cNvSpPr>
          <p:nvPr>
            <p:ph type="pic" sz="quarter" idx="13"/>
          </p:nvPr>
        </p:nvSpPr>
        <p:spPr>
          <a:xfrm>
            <a:off x="627314" y="660400"/>
            <a:ext cx="4857750" cy="5537200"/>
          </a:xfrm>
        </p:spPr>
        <p:txBody>
          <a:bodyPr/>
          <a:lstStyle>
            <a:lvl1pPr marL="0" indent="0" algn="ctr">
              <a:buNone/>
              <a:defRPr/>
            </a:lvl1pPr>
          </a:lstStyle>
          <a:p>
            <a:r>
              <a:rPr lang="en-US"/>
              <a:t>Click icon to add picture</a:t>
            </a:r>
            <a:endParaRPr lang="en-US" dirty="0"/>
          </a:p>
        </p:txBody>
      </p:sp>
      <p:sp>
        <p:nvSpPr>
          <p:cNvPr id="4" name="Footer Placeholder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18" name="Slide Number Placehold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grpSp>
        <p:nvGrpSpPr>
          <p:cNvPr id="17" name="Group 16">
            <a:extLst>
              <a:ext uri="{FF2B5EF4-FFF2-40B4-BE49-F238E27FC236}">
                <a16:creationId xmlns:a16="http://schemas.microsoft.com/office/drawing/2014/main" id="{67CDC895-4552-A2B1-C921-53E1D5D60170}"/>
              </a:ext>
              <a:ext uri="{C183D7F6-B498-43B3-948B-1728B52AA6E4}">
                <adec:decorative xmlns:adec="http://schemas.microsoft.com/office/drawing/2017/decorative" val="1"/>
              </a:ext>
            </a:extLst>
          </p:cNvPr>
          <p:cNvGrpSpPr/>
          <p:nvPr userDrawn="1"/>
        </p:nvGrpSpPr>
        <p:grpSpPr>
          <a:xfrm>
            <a:off x="8135498" y="1760221"/>
            <a:ext cx="2011615" cy="736852"/>
            <a:chOff x="8241808" y="1760221"/>
            <a:chExt cx="2011615" cy="736852"/>
          </a:xfrm>
        </p:grpSpPr>
        <p:sp>
          <p:nvSpPr>
            <p:cNvPr id="13" name="Freeform: Shape 12">
              <a:extLst>
                <a:ext uri="{FF2B5EF4-FFF2-40B4-BE49-F238E27FC236}">
                  <a16:creationId xmlns:a16="http://schemas.microsoft.com/office/drawing/2014/main" id="{FFE6D325-ADBA-A1A4-D3DF-A7516B907EB7}"/>
                </a:ext>
              </a:extLst>
            </p:cNvPr>
            <p:cNvSpPr/>
            <p:nvPr userDrawn="1"/>
          </p:nvSpPr>
          <p:spPr>
            <a:xfrm>
              <a:off x="8930358" y="1760221"/>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9B3F975-9703-DE13-B5F5-1FEBA26F78AA}"/>
                </a:ext>
              </a:extLst>
            </p:cNvPr>
            <p:cNvSpPr/>
            <p:nvPr userDrawn="1"/>
          </p:nvSpPr>
          <p:spPr>
            <a:xfrm>
              <a:off x="8241808"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ED137AA-088D-DFAD-D392-E02E0CEE1671}"/>
                </a:ext>
              </a:extLst>
            </p:cNvPr>
            <p:cNvSpPr/>
            <p:nvPr userDrawn="1"/>
          </p:nvSpPr>
          <p:spPr>
            <a:xfrm>
              <a:off x="9779050"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0648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8D817F-B156-6556-8696-C7B8C8C35881}"/>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23F63DD-A60B-8539-7070-0187A88E38E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58" b="20802"/>
          <a:stretch/>
        </p:blipFill>
        <p:spPr>
          <a:xfrm rot="16200000">
            <a:off x="9321852" y="-693689"/>
            <a:ext cx="2176466" cy="3563836"/>
          </a:xfrm>
          <a:prstGeom prst="rect">
            <a:avLst/>
          </a:prstGeom>
        </p:spPr>
      </p:pic>
      <p:sp>
        <p:nvSpPr>
          <p:cNvPr id="8" name="Title 1">
            <a:extLst>
              <a:ext uri="{FF2B5EF4-FFF2-40B4-BE49-F238E27FC236}">
                <a16:creationId xmlns:a16="http://schemas.microsoft.com/office/drawing/2014/main" id="{36883DB1-B7AA-7817-5572-6A44B3BC2FEF}"/>
              </a:ext>
            </a:extLst>
          </p:cNvPr>
          <p:cNvSpPr>
            <a:spLocks noGrp="1"/>
          </p:cNvSpPr>
          <p:nvPr>
            <p:ph type="title" hasCustomPrompt="1"/>
          </p:nvPr>
        </p:nvSpPr>
        <p:spPr>
          <a:xfrm>
            <a:off x="839788" y="0"/>
            <a:ext cx="7770812" cy="1705586"/>
          </a:xfrm>
        </p:spPr>
        <p:txBody>
          <a:bodyPr anchor="ctr">
            <a:normAutofit/>
          </a:bodyPr>
          <a:lstStyle>
            <a:lvl1pPr>
              <a:defRPr lang="en-US" sz="3200" kern="1200" cap="all" spc="150" baseline="0" dirty="0">
                <a:solidFill>
                  <a:schemeClr val="tx1"/>
                </a:solidFill>
                <a:latin typeface="+mj-lt"/>
                <a:ea typeface="+mj-ea"/>
                <a:cs typeface="+mj-cs"/>
              </a:defRPr>
            </a:lvl1pPr>
          </a:lstStyle>
          <a:p>
            <a:pPr lvl="0" algn="l" defTabSz="914400" rtl="0" eaLnBrk="1" latinLnBrk="0" hangingPunct="1">
              <a:lnSpc>
                <a:spcPct val="90000"/>
              </a:lnSpc>
              <a:spcBef>
                <a:spcPct val="0"/>
              </a:spcBef>
              <a:buNone/>
            </a:pPr>
            <a:r>
              <a:rPr lang="en-US" dirty="0"/>
              <a:t>Click to add title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hasCustomPrompt="1"/>
          </p:nvPr>
        </p:nvSpPr>
        <p:spPr>
          <a:xfrm>
            <a:off x="839786" y="2443049"/>
            <a:ext cx="6856413" cy="3659187"/>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78A23DCB-DAE9-4A2E-9480-B9B9A7E2BCD1}"/>
              </a:ext>
            </a:extLst>
          </p:cNvPr>
          <p:cNvSpPr>
            <a:spLocks noGrp="1"/>
          </p:cNvSpPr>
          <p:nvPr>
            <p:ph sz="half" idx="13" hasCustomPrompt="1"/>
          </p:nvPr>
        </p:nvSpPr>
        <p:spPr>
          <a:xfrm>
            <a:off x="8077200" y="2443049"/>
            <a:ext cx="3276600" cy="3659187"/>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47D8D741-393B-373C-E50A-0B8250AC78AE}"/>
              </a:ext>
            </a:extLst>
          </p:cNvPr>
          <p:cNvSpPr>
            <a:spLocks noGrp="1"/>
          </p:cNvSpPr>
          <p:nvPr>
            <p:ph type="ftr" sz="quarter" idx="11"/>
          </p:nvPr>
        </p:nvSpPr>
        <p:spPr>
          <a:xfrm>
            <a:off x="381000" y="6356350"/>
            <a:ext cx="3200400" cy="365125"/>
          </a:xfrm>
        </p:spPr>
        <p:txBody>
          <a:bodyPr/>
          <a:lstStyle>
            <a:lvl1pPr algn="l">
              <a:defRPr>
                <a:solidFill>
                  <a:schemeClr val="tx1"/>
                </a:solidFill>
              </a:defRPr>
            </a:lvl1pPr>
          </a:lstStyle>
          <a:p>
            <a:endParaRPr lang="en-US" dirty="0"/>
          </a:p>
        </p:txBody>
      </p:sp>
      <p:sp>
        <p:nvSpPr>
          <p:cNvPr id="14" name="Slide Number Placeholder 6">
            <a:extLst>
              <a:ext uri="{FF2B5EF4-FFF2-40B4-BE49-F238E27FC236}">
                <a16:creationId xmlns:a16="http://schemas.microsoft.com/office/drawing/2014/main" id="{856A79A7-194D-FC0F-17CE-E71E6DDC9B36}"/>
              </a:ext>
            </a:extLst>
          </p:cNvPr>
          <p:cNvSpPr>
            <a:spLocks noGrp="1"/>
          </p:cNvSpPr>
          <p:nvPr>
            <p:ph type="sldNum" sz="quarter" idx="12"/>
          </p:nvPr>
        </p:nvSpPr>
        <p:spPr>
          <a:xfrm>
            <a:off x="8610600" y="6356350"/>
            <a:ext cx="3200400" cy="365125"/>
          </a:xfrm>
        </p:spPr>
        <p:txBody>
          <a:bodyPr/>
          <a:lstStyle>
            <a:lvl1pPr>
              <a:defRPr>
                <a:solidFill>
                  <a:schemeClr val="tx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6647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1CD845-5B74-921C-37CF-7B6F53344DEE}"/>
              </a:ext>
              <a:ext uri="{C183D7F6-B498-43B3-948B-1728B52AA6E4}">
                <adec:decorative xmlns:adec="http://schemas.microsoft.com/office/drawing/2017/decorative" val="1"/>
              </a:ext>
            </a:extLst>
          </p:cNvPr>
          <p:cNvSpPr/>
          <p:nvPr userDrawn="1"/>
        </p:nvSpPr>
        <p:spPr>
          <a:xfrm>
            <a:off x="6096000" y="0"/>
            <a:ext cx="6096001" cy="6858000"/>
          </a:xfrm>
          <a:prstGeom prst="rect">
            <a:avLst/>
          </a:prstGeom>
          <a:solidFill>
            <a:schemeClr val="accent6">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742887CF-A678-4B92-868C-0958632C544A}"/>
              </a:ext>
              <a:ext uri="{C183D7F6-B498-43B3-948B-1728B52AA6E4}">
                <adec:decorative xmlns:adec="http://schemas.microsoft.com/office/drawing/2017/decorative" val="1"/>
              </a:ext>
            </a:extLst>
          </p:cNvPr>
          <p:cNvSpPr/>
          <p:nvPr userDrawn="1"/>
        </p:nvSpPr>
        <p:spPr>
          <a:xfrm>
            <a:off x="2837121" y="2435603"/>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6">
              <a:lumMod val="60000"/>
              <a:lumOff val="40000"/>
            </a:schemeClr>
          </a:solidFill>
          <a:ln w="3223" cap="flat">
            <a:noFill/>
            <a:prstDash val="solid"/>
            <a:miter/>
          </a:ln>
        </p:spPr>
        <p:txBody>
          <a:bodyPr rtlCol="0" anchor="ctr"/>
          <a:lstStyle/>
          <a:p>
            <a:endParaRPr lang="en-US" dirty="0">
              <a:solidFill>
                <a:schemeClr val="bg1"/>
              </a:solidFill>
            </a:endParaRPr>
          </a:p>
        </p:txBody>
      </p:sp>
      <p:sp>
        <p:nvSpPr>
          <p:cNvPr id="2" name="Title 1">
            <a:extLst>
              <a:ext uri="{FF2B5EF4-FFF2-40B4-BE49-F238E27FC236}">
                <a16:creationId xmlns:a16="http://schemas.microsoft.com/office/drawing/2014/main" id="{9AF426EF-5309-F28F-C71D-509CC5AFD589}"/>
              </a:ext>
            </a:extLst>
          </p:cNvPr>
          <p:cNvSpPr>
            <a:spLocks noGrp="1"/>
          </p:cNvSpPr>
          <p:nvPr>
            <p:ph type="title" hasCustomPrompt="1"/>
          </p:nvPr>
        </p:nvSpPr>
        <p:spPr>
          <a:xfrm>
            <a:off x="0" y="0"/>
            <a:ext cx="6096000" cy="2301703"/>
          </a:xfrm>
        </p:spPr>
        <p:txBody>
          <a:bodyPr vert="horz" lIns="91440" tIns="45720" rIns="91440" bIns="45720" rtlCol="0" anchor="b">
            <a:noAutofit/>
          </a:bodyPr>
          <a:lstStyle>
            <a:lvl1pPr algn="ctr">
              <a:defRPr lang="en-US" sz="3600" cap="all" spc="300" baseline="0" dirty="0">
                <a:solidFill>
                  <a:schemeClr val="bg1"/>
                </a:solidFill>
              </a:defRPr>
            </a:lvl1pPr>
          </a:lstStyle>
          <a:p>
            <a:pPr lvl="0" algn="ctr">
              <a:lnSpc>
                <a:spcPts val="4500"/>
              </a:lnSpc>
            </a:pPr>
            <a:r>
              <a:rPr lang="en-US" dirty="0"/>
              <a:t>Click to add title</a:t>
            </a:r>
          </a:p>
        </p:txBody>
      </p:sp>
      <p:sp>
        <p:nvSpPr>
          <p:cNvPr id="3" name="Content Placeholder 2">
            <a:extLst>
              <a:ext uri="{FF2B5EF4-FFF2-40B4-BE49-F238E27FC236}">
                <a16:creationId xmlns:a16="http://schemas.microsoft.com/office/drawing/2014/main" id="{734422F7-3740-04D9-2B60-3D441BC8ADFE}"/>
              </a:ext>
            </a:extLst>
          </p:cNvPr>
          <p:cNvSpPr>
            <a:spLocks noGrp="1"/>
          </p:cNvSpPr>
          <p:nvPr>
            <p:ph idx="1" hasCustomPrompt="1"/>
          </p:nvPr>
        </p:nvSpPr>
        <p:spPr>
          <a:xfrm>
            <a:off x="1" y="3002351"/>
            <a:ext cx="6095999" cy="2952134"/>
          </a:xfrm>
        </p:spPr>
        <p:txBody>
          <a:bodyPr>
            <a:noAutofit/>
          </a:bodyPr>
          <a:lstStyle>
            <a:lvl1pPr marL="0" indent="0" algn="ctr">
              <a:lnSpc>
                <a:spcPct val="150000"/>
              </a:lnSpc>
              <a:buFont typeface="Arial" panose="020B0604020202020204" pitchFamily="34" charset="0"/>
              <a:buNone/>
              <a:defRPr sz="2000">
                <a:solidFill>
                  <a:schemeClr val="bg1"/>
                </a:solidFill>
              </a:defRPr>
            </a:lvl1pPr>
            <a:lvl2pPr marL="457200" indent="0" algn="ctr">
              <a:lnSpc>
                <a:spcPct val="150000"/>
              </a:lnSpc>
              <a:buFont typeface="Arial" panose="020B0604020202020204" pitchFamily="34" charset="0"/>
              <a:buNone/>
              <a:defRPr sz="2000">
                <a:solidFill>
                  <a:schemeClr val="bg1"/>
                </a:solidFill>
              </a:defRPr>
            </a:lvl2pPr>
            <a:lvl3pPr marL="914400" indent="0" algn="ctr">
              <a:lnSpc>
                <a:spcPct val="150000"/>
              </a:lnSpc>
              <a:buFont typeface="Arial" panose="020B0604020202020204" pitchFamily="34" charset="0"/>
              <a:buNone/>
              <a:defRPr sz="2000">
                <a:solidFill>
                  <a:schemeClr val="bg1"/>
                </a:solidFill>
              </a:defRPr>
            </a:lvl3pPr>
            <a:lvl4pPr marL="1371600" indent="0" algn="ctr">
              <a:lnSpc>
                <a:spcPct val="150000"/>
              </a:lnSpc>
              <a:buFont typeface="Arial" panose="020B0604020202020204" pitchFamily="34" charset="0"/>
              <a:buNone/>
              <a:defRPr sz="2000">
                <a:solidFill>
                  <a:schemeClr val="bg1"/>
                </a:solidFill>
              </a:defRPr>
            </a:lvl4pPr>
            <a:lvl5pPr marL="1828800" indent="0" algn="ctr">
              <a:lnSpc>
                <a:spcPct val="150000"/>
              </a:lnSpc>
              <a:buFont typeface="Arial" panose="020B0604020202020204" pitchFamily="34" charset="0"/>
              <a:buNone/>
              <a:defRPr sz="20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06049718-07CD-AA20-5469-274E5182B464}"/>
              </a:ext>
            </a:extLst>
          </p:cNvPr>
          <p:cNvSpPr>
            <a:spLocks noGrp="1"/>
          </p:cNvSpPr>
          <p:nvPr>
            <p:ph type="pic" sz="quarter" idx="13"/>
          </p:nvPr>
        </p:nvSpPr>
        <p:spPr>
          <a:xfrm>
            <a:off x="7441159" y="618310"/>
            <a:ext cx="3405679" cy="5620565"/>
          </a:xfrm>
        </p:spPr>
        <p:txBody>
          <a:bodyPr>
            <a:normAutofit/>
          </a:bodyPr>
          <a:lstStyle>
            <a:lvl1pPr marL="0" indent="0" algn="ctr">
              <a:buNone/>
              <a:defRPr sz="2400">
                <a:solidFill>
                  <a:schemeClr val="bg1"/>
                </a:solidFill>
              </a:defRPr>
            </a:lvl1pPr>
          </a:lstStyle>
          <a:p>
            <a:r>
              <a:rPr lang="en-US"/>
              <a:t>Click icon to add picture</a:t>
            </a:r>
            <a:endParaRPr lang="en-US" dirty="0"/>
          </a:p>
        </p:txBody>
      </p:sp>
      <p:sp>
        <p:nvSpPr>
          <p:cNvPr id="5" name="Footer Placeholder 5">
            <a:extLst>
              <a:ext uri="{FF2B5EF4-FFF2-40B4-BE49-F238E27FC236}">
                <a16:creationId xmlns:a16="http://schemas.microsoft.com/office/drawing/2014/main" id="{FF91C713-4E73-FE09-916E-DE32753766C5}"/>
              </a:ext>
            </a:extLst>
          </p:cNvPr>
          <p:cNvSpPr>
            <a:spLocks noGrp="1"/>
          </p:cNvSpPr>
          <p:nvPr>
            <p:ph type="ftr" sz="quarter" idx="11"/>
          </p:nvPr>
        </p:nvSpPr>
        <p:spPr>
          <a:xfrm>
            <a:off x="376489" y="6356350"/>
            <a:ext cx="2800099" cy="365125"/>
          </a:xfrm>
        </p:spPr>
        <p:txBody>
          <a:bodyPr/>
          <a:lstStyle>
            <a:lvl1pPr algn="l">
              <a:defRPr>
                <a:solidFill>
                  <a:schemeClr val="accent6">
                    <a:lumMod val="20000"/>
                    <a:lumOff val="80000"/>
                  </a:schemeClr>
                </a:solidFill>
              </a:defRPr>
            </a:lvl1pPr>
          </a:lstStyle>
          <a:p>
            <a:endParaRPr lang="en-US" dirty="0"/>
          </a:p>
        </p:txBody>
      </p:sp>
      <p:sp>
        <p:nvSpPr>
          <p:cNvPr id="4" name="Slide Number Placeholder 6">
            <a:extLst>
              <a:ext uri="{FF2B5EF4-FFF2-40B4-BE49-F238E27FC236}">
                <a16:creationId xmlns:a16="http://schemas.microsoft.com/office/drawing/2014/main" id="{5F1382CF-997F-8BB6-BC95-8876732A935A}"/>
              </a:ext>
            </a:extLst>
          </p:cNvPr>
          <p:cNvSpPr>
            <a:spLocks noGrp="1"/>
          </p:cNvSpPr>
          <p:nvPr>
            <p:ph type="sldNum" sz="quarter" idx="12"/>
          </p:nvPr>
        </p:nvSpPr>
        <p:spPr>
          <a:xfrm>
            <a:off x="3176589" y="6356350"/>
            <a:ext cx="2532147" cy="365125"/>
          </a:xfrm>
        </p:spPr>
        <p:txBody>
          <a:bodyPr/>
          <a:lstStyle>
            <a:lvl1pPr algn="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7714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Image 1">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1CD845-5B74-921C-37CF-7B6F53344DEE}"/>
              </a:ext>
              <a:ext uri="{C183D7F6-B498-43B3-948B-1728B52AA6E4}">
                <adec:decorative xmlns:adec="http://schemas.microsoft.com/office/drawing/2017/decorative" val="1"/>
              </a:ext>
            </a:extLst>
          </p:cNvPr>
          <p:cNvSpPr/>
          <p:nvPr userDrawn="1"/>
        </p:nvSpPr>
        <p:spPr>
          <a:xfrm>
            <a:off x="6095999" y="0"/>
            <a:ext cx="6096001"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0" y="0"/>
            <a:ext cx="6096000" cy="2301704"/>
          </a:xfrm>
        </p:spPr>
        <p:txBody>
          <a:bodyPr vert="horz" lIns="91440" tIns="45720" rIns="91440" bIns="45720" rtlCol="0" anchor="b">
            <a:noAutofit/>
          </a:bodyPr>
          <a:lstStyle>
            <a:lvl1pPr algn="ctr">
              <a:defRPr lang="en-US" sz="3600" cap="all" spc="300" baseline="0" dirty="0">
                <a:solidFill>
                  <a:schemeClr val="tx1"/>
                </a:solidFill>
              </a:defRPr>
            </a:lvl1pPr>
          </a:lstStyle>
          <a:p>
            <a:pPr lvl="0" algn="ctr">
              <a:lnSpc>
                <a:spcPts val="4500"/>
              </a:lnSpc>
            </a:pPr>
            <a:r>
              <a:rPr lang="en-US" dirty="0"/>
              <a:t>Click to add title</a:t>
            </a:r>
          </a:p>
        </p:txBody>
      </p:sp>
      <p:sp>
        <p:nvSpPr>
          <p:cNvPr id="10" name="Freeform: Shape 9">
            <a:extLst>
              <a:ext uri="{FF2B5EF4-FFF2-40B4-BE49-F238E27FC236}">
                <a16:creationId xmlns:a16="http://schemas.microsoft.com/office/drawing/2014/main" id="{6B66E7C8-C046-4191-568A-7664664525A9}"/>
              </a:ext>
              <a:ext uri="{C183D7F6-B498-43B3-948B-1728B52AA6E4}">
                <adec:decorative xmlns:adec="http://schemas.microsoft.com/office/drawing/2017/decorative" val="1"/>
              </a:ext>
            </a:extLst>
          </p:cNvPr>
          <p:cNvSpPr/>
          <p:nvPr userDrawn="1"/>
        </p:nvSpPr>
        <p:spPr>
          <a:xfrm>
            <a:off x="2837121" y="2432211"/>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75000"/>
            </a:schemeClr>
          </a:solidFill>
          <a:ln w="3223"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 y="3002351"/>
            <a:ext cx="6095999" cy="2952134"/>
          </a:xfrm>
        </p:spPr>
        <p:txBody>
          <a:bodyPr>
            <a:noAutofit/>
          </a:bodyPr>
          <a:lstStyle>
            <a:lvl1pPr marL="0" indent="0" algn="ctr">
              <a:lnSpc>
                <a:spcPct val="150000"/>
              </a:lnSpc>
              <a:buFont typeface="Arial" panose="020B0604020202020204" pitchFamily="34" charset="0"/>
              <a:buNone/>
              <a:defRPr sz="2000">
                <a:solidFill>
                  <a:schemeClr val="tx1"/>
                </a:solidFill>
              </a:defRPr>
            </a:lvl1pPr>
            <a:lvl2pPr marL="457200" indent="0" algn="ctr">
              <a:lnSpc>
                <a:spcPct val="150000"/>
              </a:lnSpc>
              <a:buFont typeface="Arial" panose="020B0604020202020204" pitchFamily="34" charset="0"/>
              <a:buNone/>
              <a:defRPr sz="2000">
                <a:solidFill>
                  <a:schemeClr val="tx1"/>
                </a:solidFill>
              </a:defRPr>
            </a:lvl2pPr>
            <a:lvl3pPr marL="914400" indent="0" algn="ctr">
              <a:lnSpc>
                <a:spcPct val="150000"/>
              </a:lnSpc>
              <a:buFont typeface="Arial" panose="020B0604020202020204" pitchFamily="34" charset="0"/>
              <a:buNone/>
              <a:defRPr sz="2000">
                <a:solidFill>
                  <a:schemeClr val="tx1"/>
                </a:solidFill>
              </a:defRPr>
            </a:lvl3pPr>
            <a:lvl4pPr marL="1371600" indent="0" algn="ctr">
              <a:lnSpc>
                <a:spcPct val="150000"/>
              </a:lnSpc>
              <a:buFont typeface="Arial" panose="020B0604020202020204" pitchFamily="34" charset="0"/>
              <a:buNone/>
              <a:defRPr sz="2000">
                <a:solidFill>
                  <a:schemeClr val="tx1"/>
                </a:solidFill>
              </a:defRPr>
            </a:lvl4pPr>
            <a:lvl5pPr marL="1828800" indent="0" algn="ctr">
              <a:lnSpc>
                <a:spcPct val="150000"/>
              </a:lnSpc>
              <a:buFont typeface="Arial" panose="020B0604020202020204" pitchFamily="34" charset="0"/>
              <a:buNone/>
              <a:defRPr sz="20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20713F8B-78AA-E6A3-0CCD-FDB76C374E21}"/>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4" name="Slide Number Placeholder 6">
            <a:extLst>
              <a:ext uri="{FF2B5EF4-FFF2-40B4-BE49-F238E27FC236}">
                <a16:creationId xmlns:a16="http://schemas.microsoft.com/office/drawing/2014/main" id="{470F2340-7F04-5A49-1D16-2E9409BB8A73}"/>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sp>
        <p:nvSpPr>
          <p:cNvPr id="12" name="Picture Placeholder 9">
            <a:extLst>
              <a:ext uri="{FF2B5EF4-FFF2-40B4-BE49-F238E27FC236}">
                <a16:creationId xmlns:a16="http://schemas.microsoft.com/office/drawing/2014/main" id="{C1DD6C40-BDCA-6274-2BDC-CD28BFC462B9}"/>
              </a:ext>
            </a:extLst>
          </p:cNvPr>
          <p:cNvSpPr>
            <a:spLocks noGrp="1"/>
          </p:cNvSpPr>
          <p:nvPr>
            <p:ph type="pic" sz="quarter" idx="13"/>
          </p:nvPr>
        </p:nvSpPr>
        <p:spPr>
          <a:xfrm>
            <a:off x="7167978" y="623262"/>
            <a:ext cx="3785570" cy="5473362"/>
          </a:xfrm>
        </p:spPr>
        <p:txBody>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4">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738A7B-7E07-F2A6-68E1-7ECCE59D3D60}"/>
              </a:ext>
              <a:ext uri="{C183D7F6-B498-43B3-948B-1728B52AA6E4}">
                <adec:decorative xmlns:adec="http://schemas.microsoft.com/office/drawing/2017/decorative" val="1"/>
              </a:ext>
            </a:extLst>
          </p:cNvPr>
          <p:cNvSpPr/>
          <p:nvPr userDrawn="1"/>
        </p:nvSpPr>
        <p:spPr>
          <a:xfrm>
            <a:off x="0" y="0"/>
            <a:ext cx="6090613" cy="6858000"/>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701734"/>
            <a:ext cx="6090613" cy="2567244"/>
          </a:xfrm>
        </p:spPr>
        <p:txBody>
          <a:bodyPr anchor="b">
            <a:noAutofit/>
          </a:bodyPr>
          <a:lstStyle>
            <a:lvl1pPr algn="ctr">
              <a:lnSpc>
                <a:spcPts val="4500"/>
              </a:lnSpc>
              <a:defRPr lang="en-US" sz="3600" kern="1200" cap="all" spc="300" baseline="0" dirty="0">
                <a:solidFill>
                  <a:schemeClr val="tx1"/>
                </a:solidFill>
                <a:latin typeface="+mj-lt"/>
                <a:ea typeface="+mj-ea"/>
                <a:cs typeface="+mj-cs"/>
              </a:defRPr>
            </a:lvl1pPr>
          </a:lstStyle>
          <a:p>
            <a:r>
              <a:rPr lang="en-US" dirty="0"/>
              <a:t>Click to add title</a:t>
            </a:r>
          </a:p>
        </p:txBody>
      </p:sp>
      <p:grpSp>
        <p:nvGrpSpPr>
          <p:cNvPr id="16" name="Group 15">
            <a:extLst>
              <a:ext uri="{FF2B5EF4-FFF2-40B4-BE49-F238E27FC236}">
                <a16:creationId xmlns:a16="http://schemas.microsoft.com/office/drawing/2014/main" id="{3A1A07B3-52CC-EF3C-E02F-1A2047E05ADF}"/>
              </a:ext>
              <a:ext uri="{C183D7F6-B498-43B3-948B-1728B52AA6E4}">
                <adec:decorative xmlns:adec="http://schemas.microsoft.com/office/drawing/2017/decorative" val="1"/>
              </a:ext>
            </a:extLst>
          </p:cNvPr>
          <p:cNvGrpSpPr/>
          <p:nvPr userDrawn="1"/>
        </p:nvGrpSpPr>
        <p:grpSpPr>
          <a:xfrm>
            <a:off x="2037858" y="3459638"/>
            <a:ext cx="2011615" cy="736852"/>
            <a:chOff x="2037858" y="3459638"/>
            <a:chExt cx="2011615" cy="736852"/>
          </a:xfrm>
        </p:grpSpPr>
        <p:sp>
          <p:nvSpPr>
            <p:cNvPr id="5" name="Freeform: Shape 4">
              <a:extLst>
                <a:ext uri="{FF2B5EF4-FFF2-40B4-BE49-F238E27FC236}">
                  <a16:creationId xmlns:a16="http://schemas.microsoft.com/office/drawing/2014/main" id="{199BF17D-4B5B-D2CF-FBF6-AAF2167F1167}"/>
                </a:ext>
                <a:ext uri="{C183D7F6-B498-43B3-948B-1728B52AA6E4}">
                  <adec:decorative xmlns:adec="http://schemas.microsoft.com/office/drawing/2017/decorative"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7C82EF4E-3F0C-A07E-B4EE-BED20E353506}"/>
                </a:ext>
                <a:ext uri="{C183D7F6-B498-43B3-948B-1728B52AA6E4}">
                  <adec:decorative xmlns:adec="http://schemas.microsoft.com/office/drawing/2017/decorative"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272E6646-E869-D850-DC97-A5918C5AFE62}"/>
                </a:ext>
                <a:ext uri="{C183D7F6-B498-43B3-948B-1728B52AA6E4}">
                  <adec:decorative xmlns:adec="http://schemas.microsoft.com/office/drawing/2017/decorative"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p>
              <a:endParaRPr lang="en-US" dirty="0"/>
            </a:p>
          </p:txBody>
        </p:sp>
      </p:grpSp>
      <p:sp>
        <p:nvSpPr>
          <p:cNvPr id="7" name="Content Placeholder 2">
            <a:extLst>
              <a:ext uri="{FF2B5EF4-FFF2-40B4-BE49-F238E27FC236}">
                <a16:creationId xmlns:a16="http://schemas.microsoft.com/office/drawing/2014/main" id="{E4AEE5C2-4FF2-BE5E-5E7B-F466BB00FF0F}"/>
              </a:ext>
            </a:extLst>
          </p:cNvPr>
          <p:cNvSpPr>
            <a:spLocks noGrp="1"/>
          </p:cNvSpPr>
          <p:nvPr>
            <p:ph sz="quarter" idx="14" hasCustomPrompt="1"/>
          </p:nvPr>
        </p:nvSpPr>
        <p:spPr>
          <a:xfrm>
            <a:off x="0" y="4501111"/>
            <a:ext cx="6090613" cy="1759090"/>
          </a:xfrm>
        </p:spPr>
        <p:txBody>
          <a:bodyPr>
            <a:normAutofit/>
          </a:bodyPr>
          <a:lstStyle>
            <a:lvl1pPr marL="0" indent="0" algn="ctr">
              <a:buNone/>
              <a:defRPr sz="2400">
                <a:solidFill>
                  <a:schemeClr val="tx1"/>
                </a:solidFill>
              </a:defRPr>
            </a:lvl1pPr>
            <a:lvl2pPr marL="457200" indent="0" algn="ctr">
              <a:buNone/>
              <a:defRPr sz="2000">
                <a:solidFill>
                  <a:schemeClr val="tx1"/>
                </a:solidFill>
              </a:defRPr>
            </a:lvl2pPr>
            <a:lvl3pPr marL="914400" indent="0" algn="ctr">
              <a:buNone/>
              <a:defRPr sz="1800">
                <a:solidFill>
                  <a:schemeClr val="tx1"/>
                </a:solidFill>
              </a:defRPr>
            </a:lvl3pPr>
            <a:lvl4pPr marL="1371600" indent="0" algn="ctr">
              <a:buNone/>
              <a:defRPr sz="1600">
                <a:solidFill>
                  <a:schemeClr val="tx1"/>
                </a:solidFill>
              </a:defRPr>
            </a:lvl4pPr>
            <a:lvl5pPr marL="1828800" indent="0" algn="ctr">
              <a:buNone/>
              <a:defRPr sz="16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sp>
        <p:nvSpPr>
          <p:cNvPr id="4" name="Footer Placeholder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15" name="Picture Placeholder 9">
            <a:extLst>
              <a:ext uri="{FF2B5EF4-FFF2-40B4-BE49-F238E27FC236}">
                <a16:creationId xmlns:a16="http://schemas.microsoft.com/office/drawing/2014/main" id="{2F3CE6BC-5E8F-4322-5F04-B0BEFD17C87B}"/>
              </a:ext>
            </a:extLst>
          </p:cNvPr>
          <p:cNvSpPr>
            <a:spLocks noGrp="1"/>
          </p:cNvSpPr>
          <p:nvPr>
            <p:ph type="pic" sz="quarter" idx="13"/>
          </p:nvPr>
        </p:nvSpPr>
        <p:spPr>
          <a:xfrm>
            <a:off x="6924587" y="701734"/>
            <a:ext cx="4442352" cy="5454529"/>
          </a:xfrm>
        </p:spPr>
        <p:txBody>
          <a:bodyPr/>
          <a:lstStyle>
            <a:lvl1pPr marL="0" indent="0" algn="ctr">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45772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Image 2">
    <p:bg>
      <p:bgPr>
        <a:solidFill>
          <a:schemeClr val="accent4"/>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DAD77D-8878-C456-EE69-09CB55463878}"/>
              </a:ext>
              <a:ext uri="{C183D7F6-B498-43B3-948B-1728B52AA6E4}">
                <adec:decorative xmlns:adec="http://schemas.microsoft.com/office/drawing/2017/decorative" val="1"/>
              </a:ext>
            </a:extLst>
          </p:cNvPr>
          <p:cNvSpPr/>
          <p:nvPr userDrawn="1"/>
        </p:nvSpPr>
        <p:spPr>
          <a:xfrm>
            <a:off x="-1" y="1778"/>
            <a:ext cx="6096001" cy="6856222"/>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D0D36B5-5A9C-5F42-7322-9FE550C11559}"/>
              </a:ext>
            </a:extLst>
          </p:cNvPr>
          <p:cNvSpPr>
            <a:spLocks noGrp="1"/>
          </p:cNvSpPr>
          <p:nvPr>
            <p:ph type="title" hasCustomPrompt="1"/>
          </p:nvPr>
        </p:nvSpPr>
        <p:spPr>
          <a:xfrm>
            <a:off x="575971" y="427842"/>
            <a:ext cx="4893375" cy="1902608"/>
          </a:xfrm>
        </p:spPr>
        <p:txBody>
          <a:bodyPr vert="horz" lIns="91440" tIns="45720" rIns="91440" bIns="45720" rtlCol="0" anchor="ctr">
            <a:normAutofit/>
          </a:bodyPr>
          <a:lstStyle>
            <a:lvl1pPr>
              <a:defRPr lang="en-US" sz="3200" cap="all" spc="150" baseline="0" dirty="0">
                <a:solidFill>
                  <a:schemeClr val="tx1"/>
                </a:solidFill>
              </a:defRPr>
            </a:lvl1pPr>
          </a:lstStyle>
          <a:p>
            <a:pPr lvl="0"/>
            <a:r>
              <a:rPr lang="en-US" dirty="0"/>
              <a:t>Click to add title</a:t>
            </a:r>
          </a:p>
        </p:txBody>
      </p:sp>
      <p:sp>
        <p:nvSpPr>
          <p:cNvPr id="3" name="Content Placeholder 2">
            <a:extLst>
              <a:ext uri="{FF2B5EF4-FFF2-40B4-BE49-F238E27FC236}">
                <a16:creationId xmlns:a16="http://schemas.microsoft.com/office/drawing/2014/main" id="{C22A2D0C-55A1-39C6-E807-DA29F2E0E072}"/>
              </a:ext>
            </a:extLst>
          </p:cNvPr>
          <p:cNvSpPr>
            <a:spLocks noGrp="1"/>
          </p:cNvSpPr>
          <p:nvPr>
            <p:ph sz="quarter" idx="13" hasCustomPrompt="1"/>
          </p:nvPr>
        </p:nvSpPr>
        <p:spPr>
          <a:xfrm>
            <a:off x="575561" y="2569052"/>
            <a:ext cx="4893377" cy="3761964"/>
          </a:xfrm>
        </p:spPr>
        <p:txBody>
          <a:bodyPr>
            <a:normAutofit/>
          </a:bodyPr>
          <a:lstStyle>
            <a:lvl1pPr marL="283464" indent="-283464">
              <a:defRPr sz="1800"/>
            </a:lvl1pPr>
            <a:lvl2pPr>
              <a:defRPr sz="1600"/>
            </a:lvl2pPr>
            <a:lvl3pPr>
              <a:defRPr sz="1400"/>
            </a:lvl3pPr>
            <a:lvl4pPr>
              <a:defRPr sz="1200"/>
            </a:lvl4pPr>
            <a:lvl5pPr>
              <a:defRPr sz="1200"/>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381000" y="6356350"/>
            <a:ext cx="3200400" cy="365125"/>
          </a:xfrm>
        </p:spPr>
        <p:txBody>
          <a:bodyPr/>
          <a:lstStyle>
            <a:lvl1pPr algn="l">
              <a:defRPr>
                <a:solidFill>
                  <a:schemeClr val="accent4">
                    <a:lumMod val="25000"/>
                  </a:schemeClr>
                </a:solidFill>
              </a:defRPr>
            </a:lvl1pPr>
          </a:lstStyle>
          <a:p>
            <a:endParaRPr lang="en-US" dirty="0"/>
          </a:p>
        </p:txBody>
      </p:sp>
      <p:sp>
        <p:nvSpPr>
          <p:cNvPr id="9" name="Picture Placeholder 9">
            <a:extLst>
              <a:ext uri="{FF2B5EF4-FFF2-40B4-BE49-F238E27FC236}">
                <a16:creationId xmlns:a16="http://schemas.microsoft.com/office/drawing/2014/main" id="{EF247EE8-EBAA-111B-3192-133C5F2C4FFE}"/>
              </a:ext>
            </a:extLst>
          </p:cNvPr>
          <p:cNvSpPr>
            <a:spLocks noGrp="1"/>
          </p:cNvSpPr>
          <p:nvPr>
            <p:ph type="pic" sz="quarter" idx="14"/>
          </p:nvPr>
        </p:nvSpPr>
        <p:spPr>
          <a:xfrm>
            <a:off x="6510872" y="388928"/>
            <a:ext cx="5312664" cy="5967422"/>
          </a:xfrm>
        </p:spPr>
        <p:txBody>
          <a:bodyPr/>
          <a:lstStyle>
            <a:lvl1pPr marL="0" indent="0" algn="ctr">
              <a:buNone/>
              <a:defRPr>
                <a:solidFill>
                  <a:schemeClr val="tx1"/>
                </a:solidFill>
              </a:defRPr>
            </a:lvl1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lvl1pPr>
              <a:defRPr>
                <a:solidFill>
                  <a:schemeClr val="accent4">
                    <a:lumMod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5">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738A7B-7E07-F2A6-68E1-7ECCE59D3D60}"/>
              </a:ext>
              <a:ext uri="{C183D7F6-B498-43B3-948B-1728B52AA6E4}">
                <adec:decorative xmlns:adec="http://schemas.microsoft.com/office/drawing/2017/decorative" val="1"/>
              </a:ext>
            </a:extLst>
          </p:cNvPr>
          <p:cNvSpPr/>
          <p:nvPr userDrawn="1"/>
        </p:nvSpPr>
        <p:spPr>
          <a:xfrm>
            <a:off x="0"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660400"/>
            <a:ext cx="6090613" cy="2608578"/>
          </a:xfrm>
        </p:spPr>
        <p:txBody>
          <a:bodyPr anchor="b">
            <a:noAutofit/>
          </a:bodyPr>
          <a:lstStyle>
            <a:lvl1pPr algn="ctr">
              <a:lnSpc>
                <a:spcPts val="4500"/>
              </a:lnSpc>
              <a:defRPr lang="en-US" sz="3600" kern="1200" cap="all" spc="300" baseline="0" dirty="0">
                <a:solidFill>
                  <a:schemeClr val="tx1"/>
                </a:solidFill>
                <a:latin typeface="+mj-lt"/>
                <a:ea typeface="+mj-ea"/>
                <a:cs typeface="+mj-cs"/>
              </a:defRPr>
            </a:lvl1pPr>
          </a:lstStyle>
          <a:p>
            <a:r>
              <a:rPr lang="en-US" dirty="0"/>
              <a:t>Click to add title</a:t>
            </a:r>
          </a:p>
        </p:txBody>
      </p:sp>
      <p:sp>
        <p:nvSpPr>
          <p:cNvPr id="3" name="Content Placeholder 2">
            <a:extLst>
              <a:ext uri="{FF2B5EF4-FFF2-40B4-BE49-F238E27FC236}">
                <a16:creationId xmlns:a16="http://schemas.microsoft.com/office/drawing/2014/main" id="{E4CF27B1-EB23-A2D1-5DBE-89960AD497DB}"/>
              </a:ext>
            </a:extLst>
          </p:cNvPr>
          <p:cNvSpPr>
            <a:spLocks noGrp="1"/>
          </p:cNvSpPr>
          <p:nvPr>
            <p:ph sz="quarter" idx="14" hasCustomPrompt="1"/>
          </p:nvPr>
        </p:nvSpPr>
        <p:spPr>
          <a:xfrm>
            <a:off x="0" y="4501111"/>
            <a:ext cx="6090613" cy="1759090"/>
          </a:xfrm>
        </p:spPr>
        <p:txBody>
          <a:bodyPr>
            <a:normAutofit/>
          </a:bodyPr>
          <a:lstStyle>
            <a:lvl1pPr marL="0" indent="0" algn="ctr">
              <a:buNone/>
              <a:defRPr sz="2400">
                <a:solidFill>
                  <a:schemeClr val="tx1"/>
                </a:solidFill>
              </a:defRPr>
            </a:lvl1pPr>
            <a:lvl2pPr marL="457200" indent="0" algn="ctr">
              <a:buNone/>
              <a:defRPr sz="2000">
                <a:solidFill>
                  <a:schemeClr val="tx1"/>
                </a:solidFill>
              </a:defRPr>
            </a:lvl2pPr>
            <a:lvl3pPr marL="914400" indent="0" algn="ctr">
              <a:buNone/>
              <a:defRPr sz="1800">
                <a:solidFill>
                  <a:schemeClr val="tx1"/>
                </a:solidFill>
              </a:defRPr>
            </a:lvl3pPr>
            <a:lvl4pPr marL="1371600" indent="0" algn="ctr">
              <a:buNone/>
              <a:defRPr sz="1600">
                <a:solidFill>
                  <a:schemeClr val="tx1"/>
                </a:solidFill>
              </a:defRPr>
            </a:lvl4pPr>
            <a:lvl5pPr marL="1828800" indent="0" algn="ctr">
              <a:buNone/>
              <a:defRPr sz="16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18" name="Slide Number Placehold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sp>
        <p:nvSpPr>
          <p:cNvPr id="11" name="Picture Placeholder 10">
            <a:extLst>
              <a:ext uri="{FF2B5EF4-FFF2-40B4-BE49-F238E27FC236}">
                <a16:creationId xmlns:a16="http://schemas.microsoft.com/office/drawing/2014/main" id="{98799111-FB07-1313-B897-8240D85E75B6}"/>
              </a:ext>
            </a:extLst>
          </p:cNvPr>
          <p:cNvSpPr>
            <a:spLocks noGrp="1"/>
          </p:cNvSpPr>
          <p:nvPr>
            <p:ph type="pic" sz="quarter" idx="13"/>
          </p:nvPr>
        </p:nvSpPr>
        <p:spPr>
          <a:xfrm>
            <a:off x="6705600" y="660400"/>
            <a:ext cx="4857750" cy="5537200"/>
          </a:xfrm>
        </p:spPr>
        <p:txBody>
          <a:bodyPr/>
          <a:lstStyle>
            <a:lvl1pPr marL="0" indent="0" algn="ctr">
              <a:buNone/>
              <a:defRPr/>
            </a:lvl1pPr>
          </a:lstStyle>
          <a:p>
            <a:r>
              <a:rPr lang="en-US"/>
              <a:t>Click icon to add picture</a:t>
            </a:r>
            <a:endParaRPr lang="en-US" dirty="0"/>
          </a:p>
        </p:txBody>
      </p:sp>
      <p:sp>
        <p:nvSpPr>
          <p:cNvPr id="5" name="Freeform: Shape 4">
            <a:extLst>
              <a:ext uri="{FF2B5EF4-FFF2-40B4-BE49-F238E27FC236}">
                <a16:creationId xmlns:a16="http://schemas.microsoft.com/office/drawing/2014/main" id="{199BF17D-4B5B-D2CF-FBF6-AAF2167F1167}"/>
              </a:ext>
              <a:ext uri="{C183D7F6-B498-43B3-948B-1728B52AA6E4}">
                <adec:decorative xmlns:adec="http://schemas.microsoft.com/office/drawing/2017/decorative"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7C82EF4E-3F0C-A07E-B4EE-BED20E353506}"/>
              </a:ext>
              <a:ext uri="{C183D7F6-B498-43B3-948B-1728B52AA6E4}">
                <adec:decorative xmlns:adec="http://schemas.microsoft.com/office/drawing/2017/decorative"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272E6646-E869-D850-DC97-A5918C5AFE62}"/>
              </a:ext>
              <a:ext uri="{C183D7F6-B498-43B3-948B-1728B52AA6E4}">
                <adec:decorative xmlns:adec="http://schemas.microsoft.com/office/drawing/2017/decorative"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Tree>
    <p:extLst>
      <p:ext uri="{BB962C8B-B14F-4D97-AF65-F5344CB8AC3E}">
        <p14:creationId xmlns:p14="http://schemas.microsoft.com/office/powerpoint/2010/main" val="46759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p:bg>
      <p:bgPr>
        <a:solidFill>
          <a:schemeClr val="accent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623498-3983-1C01-FBF4-DC6AA83FE9CB}"/>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ABDA9DA7-3305-7C3B-7F12-52779289AC0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58" b="20802"/>
          <a:stretch/>
        </p:blipFill>
        <p:spPr>
          <a:xfrm rot="16200000">
            <a:off x="9321852" y="-693689"/>
            <a:ext cx="2176466" cy="3563836"/>
          </a:xfrm>
          <a:prstGeom prst="rect">
            <a:avLst/>
          </a:prstGeom>
        </p:spPr>
      </p:pic>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42884" cy="1705585"/>
          </a:xfrm>
        </p:spPr>
        <p:txBody>
          <a:bodyPr anchor="ctr">
            <a:normAutofit/>
          </a:bodyPr>
          <a:lstStyle>
            <a:lvl1pPr algn="l" defTabSz="914400" rtl="0" eaLnBrk="1" latinLnBrk="0" hangingPunct="1">
              <a:lnSpc>
                <a:spcPct val="90000"/>
              </a:lnSpc>
              <a:spcBef>
                <a:spcPct val="0"/>
              </a:spcBef>
              <a:buNone/>
              <a:defRPr lang="en-US" sz="3200" kern="1200" cap="all" spc="150" baseline="0" dirty="0">
                <a:solidFill>
                  <a:schemeClr val="bg1"/>
                </a:solidFill>
                <a:latin typeface="+mj-lt"/>
                <a:ea typeface="+mj-ea"/>
                <a:cs typeface="+mj-cs"/>
              </a:defRPr>
            </a:lvl1pPr>
          </a:lstStyle>
          <a:p>
            <a:pPr lvl="0" algn="l" defTabSz="914400" rtl="0" eaLnBrk="1" latinLnBrk="0" hangingPunct="1">
              <a:lnSpc>
                <a:spcPct val="90000"/>
              </a:lnSpc>
              <a:spcBef>
                <a:spcPct val="0"/>
              </a:spcBef>
              <a:buNone/>
            </a:pPr>
            <a:r>
              <a:rPr lang="en-US" dirty="0"/>
              <a:t>Click to add title</a:t>
            </a:r>
          </a:p>
        </p:txBody>
      </p:sp>
      <p:sp>
        <p:nvSpPr>
          <p:cNvPr id="6" name="Text Placeholder 5">
            <a:extLst>
              <a:ext uri="{FF2B5EF4-FFF2-40B4-BE49-F238E27FC236}">
                <a16:creationId xmlns:a16="http://schemas.microsoft.com/office/drawing/2014/main" id="{7CE4A8B9-E7E2-490B-75BB-0F078A94C98F}"/>
              </a:ext>
            </a:extLst>
          </p:cNvPr>
          <p:cNvSpPr>
            <a:spLocks noGrp="1"/>
          </p:cNvSpPr>
          <p:nvPr>
            <p:ph type="body" sz="quarter" idx="14" hasCustomPrompt="1"/>
          </p:nvPr>
        </p:nvSpPr>
        <p:spPr>
          <a:xfrm>
            <a:off x="837566" y="2721428"/>
            <a:ext cx="5188584" cy="3199151"/>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9">
            <a:extLst>
              <a:ext uri="{FF2B5EF4-FFF2-40B4-BE49-F238E27FC236}">
                <a16:creationId xmlns:a16="http://schemas.microsoft.com/office/drawing/2014/main" id="{DC7281FF-5356-4E9D-4645-025ADF2A31D3}"/>
              </a:ext>
            </a:extLst>
          </p:cNvPr>
          <p:cNvSpPr>
            <a:spLocks noGrp="1"/>
          </p:cNvSpPr>
          <p:nvPr>
            <p:ph type="chart" sz="quarter" idx="13"/>
          </p:nvPr>
        </p:nvSpPr>
        <p:spPr>
          <a:xfrm>
            <a:off x="6510070" y="2285999"/>
            <a:ext cx="4745038" cy="3634581"/>
          </a:xfrm>
        </p:spPr>
        <p:txBody>
          <a:bodyPr/>
          <a:lstStyle>
            <a:lvl1pPr marL="0" indent="0">
              <a:buNone/>
              <a:defRPr>
                <a:solidFill>
                  <a:schemeClr val="bg1"/>
                </a:solidFill>
              </a:defRPr>
            </a:lvl1pPr>
          </a:lstStyle>
          <a:p>
            <a:r>
              <a:rPr lang="en-US"/>
              <a:t>Click icon to add chart</a:t>
            </a:r>
            <a:endParaRPr lang="en-US" dirty="0"/>
          </a:p>
        </p:txBody>
      </p:sp>
      <p:sp>
        <p:nvSpPr>
          <p:cNvPr id="4" name="Footer Placeholder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a:lstStyle>
            <a:lvl1pPr algn="l">
              <a:defRPr>
                <a:solidFill>
                  <a:schemeClr val="accent6">
                    <a:lumMod val="20000"/>
                    <a:lumOff val="80000"/>
                  </a:schemeClr>
                </a:solidFill>
              </a:defRPr>
            </a:lvl1pPr>
          </a:lstStyle>
          <a:p>
            <a:endParaRPr lang="en-US" dirty="0"/>
          </a:p>
        </p:txBody>
      </p:sp>
      <p:sp>
        <p:nvSpPr>
          <p:cNvPr id="5" name="Slide Number Placeholder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a:lstStyle>
            <a:lvl1pP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5123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mage and Content 1">
    <p:bg>
      <p:bgPr>
        <a:solidFill>
          <a:schemeClr val="accent6"/>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DAD77D-8878-C456-EE69-09CB55463878}"/>
              </a:ext>
              <a:ext uri="{C183D7F6-B498-43B3-948B-1728B52AA6E4}">
                <adec:decorative xmlns:adec="http://schemas.microsoft.com/office/drawing/2017/decorative" val="1"/>
              </a:ext>
            </a:extLst>
          </p:cNvPr>
          <p:cNvSpPr/>
          <p:nvPr userDrawn="1"/>
        </p:nvSpPr>
        <p:spPr>
          <a:xfrm>
            <a:off x="6096000" y="0"/>
            <a:ext cx="6096001" cy="6858000"/>
          </a:xfrm>
          <a:prstGeom prst="rect">
            <a:avLst/>
          </a:prstGeom>
          <a:solidFill>
            <a:schemeClr val="accent3">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6804723" y="427842"/>
            <a:ext cx="4893375" cy="1902608"/>
          </a:xfrm>
        </p:spPr>
        <p:txBody>
          <a:bodyPr vert="horz" lIns="91440" tIns="45720" rIns="91440" bIns="45720" rtlCol="0" anchor="ctr">
            <a:normAutofit/>
          </a:bodyPr>
          <a:lstStyle>
            <a:lvl1pPr>
              <a:defRPr lang="en-US" sz="3200" cap="all" spc="150" baseline="0" dirty="0">
                <a:solidFill>
                  <a:schemeClr val="bg1"/>
                </a:solidFill>
              </a:defRPr>
            </a:lvl1pPr>
          </a:lstStyle>
          <a:p>
            <a:pPr lvl="0"/>
            <a:r>
              <a:rPr lang="en-US" dirty="0"/>
              <a:t>Click to add title</a:t>
            </a:r>
          </a:p>
        </p:txBody>
      </p:sp>
      <p:sp>
        <p:nvSpPr>
          <p:cNvPr id="10" name="Picture Placeholder 9">
            <a:extLst>
              <a:ext uri="{FF2B5EF4-FFF2-40B4-BE49-F238E27FC236}">
                <a16:creationId xmlns:a16="http://schemas.microsoft.com/office/drawing/2014/main" id="{BD3322F1-43FC-616B-265A-56F5C591ED33}"/>
              </a:ext>
            </a:extLst>
          </p:cNvPr>
          <p:cNvSpPr>
            <a:spLocks noGrp="1"/>
          </p:cNvSpPr>
          <p:nvPr>
            <p:ph type="pic" sz="quarter" idx="13"/>
          </p:nvPr>
        </p:nvSpPr>
        <p:spPr>
          <a:xfrm>
            <a:off x="584200" y="615950"/>
            <a:ext cx="5130800" cy="5740400"/>
          </a:xfrm>
        </p:spPr>
        <p:txBody>
          <a:bodyPr/>
          <a:lstStyle>
            <a:lvl1pPr marL="0" indent="0" algn="ctr">
              <a:buNone/>
              <a:defRPr>
                <a:solidFill>
                  <a:schemeClr val="bg1"/>
                </a:solidFill>
              </a:defRPr>
            </a:lvl1pPr>
          </a:lstStyle>
          <a:p>
            <a:r>
              <a:rPr lang="en-US"/>
              <a:t>Click icon to add picture</a:t>
            </a:r>
            <a:endParaRPr lang="en-US" dirty="0"/>
          </a:p>
        </p:txBody>
      </p:sp>
      <p:sp>
        <p:nvSpPr>
          <p:cNvPr id="5" name="Footer Placeholder 5">
            <a:extLst>
              <a:ext uri="{FF2B5EF4-FFF2-40B4-BE49-F238E27FC236}">
                <a16:creationId xmlns:a16="http://schemas.microsoft.com/office/drawing/2014/main" id="{4E02335A-0E01-E297-5DAA-6C5EF587CEFB}"/>
              </a:ext>
            </a:extLst>
          </p:cNvPr>
          <p:cNvSpPr>
            <a:spLocks noGrp="1"/>
          </p:cNvSpPr>
          <p:nvPr>
            <p:ph type="ftr" sz="quarter" idx="11"/>
          </p:nvPr>
        </p:nvSpPr>
        <p:spPr>
          <a:xfrm>
            <a:off x="381000" y="6356350"/>
            <a:ext cx="3200400" cy="365125"/>
          </a:xfrm>
        </p:spPr>
        <p:txBody>
          <a:bodyPr/>
          <a:lstStyle>
            <a:lvl1pPr algn="l">
              <a:defRPr>
                <a:solidFill>
                  <a:schemeClr val="accent6">
                    <a:lumMod val="20000"/>
                    <a:lumOff val="80000"/>
                  </a:schemeClr>
                </a:solidFill>
              </a:defRPr>
            </a:lvl1pPr>
          </a:lstStyle>
          <a:p>
            <a:endParaRPr lang="en-US" dirty="0"/>
          </a:p>
        </p:txBody>
      </p:sp>
      <p:sp>
        <p:nvSpPr>
          <p:cNvPr id="3" name="Content Placeholder 2">
            <a:extLst>
              <a:ext uri="{FF2B5EF4-FFF2-40B4-BE49-F238E27FC236}">
                <a16:creationId xmlns:a16="http://schemas.microsoft.com/office/drawing/2014/main" id="{335E0D25-679E-939F-E036-3A6F1A1F86CC}"/>
              </a:ext>
            </a:extLst>
          </p:cNvPr>
          <p:cNvSpPr>
            <a:spLocks noGrp="1"/>
          </p:cNvSpPr>
          <p:nvPr>
            <p:ph sz="quarter" idx="14" hasCustomPrompt="1"/>
          </p:nvPr>
        </p:nvSpPr>
        <p:spPr>
          <a:xfrm>
            <a:off x="6804722" y="2576302"/>
            <a:ext cx="4893377" cy="3787298"/>
          </a:xfrm>
        </p:spPr>
        <p:txBody>
          <a:bodyPr>
            <a:normAutofit/>
          </a:bodyPr>
          <a:lstStyle>
            <a:lvl1pPr marL="283464" indent="-283464">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0439BDD9-5043-37BF-F37B-76DBE6E45976}"/>
              </a:ext>
            </a:extLst>
          </p:cNvPr>
          <p:cNvSpPr>
            <a:spLocks noGrp="1"/>
          </p:cNvSpPr>
          <p:nvPr>
            <p:ph type="sldNum" sz="quarter" idx="12"/>
          </p:nvPr>
        </p:nvSpPr>
        <p:spPr>
          <a:xfrm>
            <a:off x="8610600" y="6356350"/>
            <a:ext cx="3200400" cy="365125"/>
          </a:xfrm>
        </p:spPr>
        <p:txBody>
          <a:bodyPr/>
          <a:lstStyle>
            <a:lvl1pP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7005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A42F3D-2FF6-5956-7AC9-D66BF7919A8E}"/>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Graphic 6">
            <a:extLst>
              <a:ext uri="{FF2B5EF4-FFF2-40B4-BE49-F238E27FC236}">
                <a16:creationId xmlns:a16="http://schemas.microsoft.com/office/drawing/2014/main" id="{D53CAAAD-1A9D-5E43-B2BA-03A5787B044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0679" b="5726"/>
          <a:stretch/>
        </p:blipFill>
        <p:spPr>
          <a:xfrm rot="16200000">
            <a:off x="9283061" y="-672462"/>
            <a:ext cx="2236482" cy="3581403"/>
          </a:xfrm>
          <a:prstGeom prst="rect">
            <a:avLst/>
          </a:prstGeom>
        </p:spPr>
      </p:pic>
      <p:sp>
        <p:nvSpPr>
          <p:cNvPr id="10" name="Title 1">
            <a:extLst>
              <a:ext uri="{FF2B5EF4-FFF2-40B4-BE49-F238E27FC236}">
                <a16:creationId xmlns:a16="http://schemas.microsoft.com/office/drawing/2014/main" id="{B5486237-3FB0-DA6F-A29E-8CAEF910EF1D}"/>
              </a:ext>
            </a:extLst>
          </p:cNvPr>
          <p:cNvSpPr>
            <a:spLocks noGrp="1"/>
          </p:cNvSpPr>
          <p:nvPr>
            <p:ph type="title" hasCustomPrompt="1"/>
          </p:nvPr>
        </p:nvSpPr>
        <p:spPr>
          <a:xfrm>
            <a:off x="839788" y="0"/>
            <a:ext cx="7694612" cy="1705586"/>
          </a:xfrm>
        </p:spPr>
        <p:txBody>
          <a:bodyPr anchor="ctr">
            <a:normAutofit/>
          </a:bodyPr>
          <a:lstStyle>
            <a:lvl1pPr>
              <a:defRPr lang="en-US" sz="3200" kern="1200" cap="all" spc="150" baseline="0" dirty="0">
                <a:solidFill>
                  <a:schemeClr val="tx1"/>
                </a:solidFill>
                <a:latin typeface="+mj-lt"/>
                <a:ea typeface="+mj-ea"/>
                <a:cs typeface="+mj-cs"/>
              </a:defRPr>
            </a:lvl1pPr>
          </a:lstStyle>
          <a:p>
            <a:r>
              <a:rPr lang="en-US" dirty="0"/>
              <a:t>Click to add 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44085"/>
            <a:ext cx="5157787" cy="3609410"/>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172200" y="2444085"/>
            <a:ext cx="5183188" cy="3609410"/>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5">
            <a:extLst>
              <a:ext uri="{FF2B5EF4-FFF2-40B4-BE49-F238E27FC236}">
                <a16:creationId xmlns:a16="http://schemas.microsoft.com/office/drawing/2014/main" id="{CBE7E2DE-9C3B-4B12-1E93-600CE3C0E56E}"/>
              </a:ext>
            </a:extLst>
          </p:cNvPr>
          <p:cNvSpPr>
            <a:spLocks noGrp="1"/>
          </p:cNvSpPr>
          <p:nvPr>
            <p:ph type="ftr" sz="quarter" idx="11"/>
          </p:nvPr>
        </p:nvSpPr>
        <p:spPr>
          <a:xfrm>
            <a:off x="381000" y="6356350"/>
            <a:ext cx="3200400" cy="365125"/>
          </a:xfrm>
        </p:spPr>
        <p:txBody>
          <a:bodyPr/>
          <a:lstStyle>
            <a:lvl1pPr algn="l">
              <a:defRPr>
                <a:solidFill>
                  <a:schemeClr val="accent4">
                    <a:lumMod val="25000"/>
                  </a:schemeClr>
                </a:solidFill>
              </a:defRPr>
            </a:lvl1pPr>
          </a:lstStyle>
          <a:p>
            <a:endParaRPr lang="en-US" dirty="0"/>
          </a:p>
        </p:txBody>
      </p:sp>
      <p:sp>
        <p:nvSpPr>
          <p:cNvPr id="13" name="Slide Number Placeholder 6">
            <a:extLst>
              <a:ext uri="{FF2B5EF4-FFF2-40B4-BE49-F238E27FC236}">
                <a16:creationId xmlns:a16="http://schemas.microsoft.com/office/drawing/2014/main" id="{7FBB48F9-55C0-40D1-84F1-A3C2A244FF53}"/>
              </a:ext>
            </a:extLst>
          </p:cNvPr>
          <p:cNvSpPr>
            <a:spLocks noGrp="1"/>
          </p:cNvSpPr>
          <p:nvPr>
            <p:ph type="sldNum" sz="quarter" idx="12"/>
          </p:nvPr>
        </p:nvSpPr>
        <p:spPr>
          <a:xfrm>
            <a:off x="8610600" y="6356350"/>
            <a:ext cx="3200400" cy="365125"/>
          </a:xfrm>
        </p:spPr>
        <p:txBody>
          <a:bodyPr/>
          <a:lstStyle>
            <a:lvl1pPr>
              <a:defRPr>
                <a:solidFill>
                  <a:schemeClr val="accent4">
                    <a:lumMod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623498-3983-1C01-FBF4-DC6AA83FE9CB}"/>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ABDA9DA7-3305-7C3B-7F12-52779289AC0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58" b="20802"/>
          <a:stretch/>
        </p:blipFill>
        <p:spPr>
          <a:xfrm rot="16200000">
            <a:off x="9321852" y="-693689"/>
            <a:ext cx="2176466" cy="3563836"/>
          </a:xfrm>
          <a:prstGeom prst="rect">
            <a:avLst/>
          </a:prstGeom>
        </p:spPr>
      </p:pic>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61934" cy="1705585"/>
          </a:xfrm>
        </p:spPr>
        <p:txBody>
          <a:bodyPr anchor="ctr">
            <a:normAutofit/>
          </a:bodyPr>
          <a:lstStyle>
            <a:lvl1pPr algn="l" defTabSz="914400" rtl="0" eaLnBrk="1" latinLnBrk="0" hangingPunct="1">
              <a:lnSpc>
                <a:spcPct val="90000"/>
              </a:lnSpc>
              <a:spcBef>
                <a:spcPct val="0"/>
              </a:spcBef>
              <a:buNone/>
              <a:defRPr lang="en-US" sz="3200" kern="1200" cap="all" spc="150" baseline="0" dirty="0">
                <a:solidFill>
                  <a:schemeClr val="bg1"/>
                </a:solidFill>
                <a:latin typeface="+mj-lt"/>
                <a:ea typeface="+mj-ea"/>
                <a:cs typeface="+mj-cs"/>
              </a:defRPr>
            </a:lvl1pPr>
          </a:lstStyle>
          <a:p>
            <a:pPr lvl="0" algn="l" defTabSz="914400" rtl="0" eaLnBrk="1" latinLnBrk="0" hangingPunct="1">
              <a:lnSpc>
                <a:spcPct val="90000"/>
              </a:lnSpc>
              <a:spcBef>
                <a:spcPct val="0"/>
              </a:spcBef>
              <a:buNone/>
            </a:pPr>
            <a:r>
              <a:rPr lang="en-US" dirty="0"/>
              <a:t>Click to add title</a:t>
            </a:r>
          </a:p>
        </p:txBody>
      </p:sp>
      <p:sp>
        <p:nvSpPr>
          <p:cNvPr id="7" name="Text Placeholder 5">
            <a:extLst>
              <a:ext uri="{FF2B5EF4-FFF2-40B4-BE49-F238E27FC236}">
                <a16:creationId xmlns:a16="http://schemas.microsoft.com/office/drawing/2014/main" id="{FA77A35F-F7BF-9440-32B6-BE2993F23BFF}"/>
              </a:ext>
            </a:extLst>
          </p:cNvPr>
          <p:cNvSpPr>
            <a:spLocks noGrp="1"/>
          </p:cNvSpPr>
          <p:nvPr>
            <p:ph type="body" sz="quarter" idx="14" hasCustomPrompt="1"/>
          </p:nvPr>
        </p:nvSpPr>
        <p:spPr>
          <a:xfrm>
            <a:off x="837566" y="2721428"/>
            <a:ext cx="2743834" cy="3199151"/>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able Placeholder 7">
            <a:extLst>
              <a:ext uri="{FF2B5EF4-FFF2-40B4-BE49-F238E27FC236}">
                <a16:creationId xmlns:a16="http://schemas.microsoft.com/office/drawing/2014/main" id="{047F7D94-5454-E1F4-BD4E-B207EE2DBE53}"/>
              </a:ext>
            </a:extLst>
          </p:cNvPr>
          <p:cNvSpPr>
            <a:spLocks noGrp="1"/>
          </p:cNvSpPr>
          <p:nvPr>
            <p:ph type="tbl" sz="quarter" idx="15"/>
          </p:nvPr>
        </p:nvSpPr>
        <p:spPr>
          <a:xfrm>
            <a:off x="3879850" y="2720975"/>
            <a:ext cx="7473950" cy="3198813"/>
          </a:xfrm>
        </p:spPr>
        <p:txBody>
          <a:bodyPr/>
          <a:lstStyle>
            <a:lvl1pPr>
              <a:defRPr>
                <a:solidFill>
                  <a:schemeClr val="bg1"/>
                </a:solidFill>
              </a:defRPr>
            </a:lvl1pPr>
          </a:lstStyle>
          <a:p>
            <a:pPr lvl="0"/>
            <a:r>
              <a:rPr lang="en-US"/>
              <a:t>Click icon to add table</a:t>
            </a:r>
            <a:endParaRPr lang="en-US" dirty="0"/>
          </a:p>
        </p:txBody>
      </p:sp>
      <p:sp>
        <p:nvSpPr>
          <p:cNvPr id="4" name="Footer Placeholder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a:lstStyle>
            <a:lvl1pPr algn="l">
              <a:defRPr>
                <a:solidFill>
                  <a:schemeClr val="accent6">
                    <a:lumMod val="20000"/>
                    <a:lumOff val="80000"/>
                  </a:schemeClr>
                </a:solidFill>
              </a:defRPr>
            </a:lvl1pPr>
          </a:lstStyle>
          <a:p>
            <a:endParaRPr lang="en-US" dirty="0"/>
          </a:p>
        </p:txBody>
      </p:sp>
      <p:sp>
        <p:nvSpPr>
          <p:cNvPr id="5" name="Slide Number Placeholder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a:lstStyle>
            <a:lvl1pP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3072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3200400" cy="365125"/>
          </a:xfrm>
          <a:prstGeom prst="rect">
            <a:avLst/>
          </a:prstGeom>
        </p:spPr>
        <p:txBody>
          <a:bodyPr vert="horz" lIns="91440" tIns="45720" rIns="91440" bIns="45720" rtlCol="0" anchor="ctr"/>
          <a:lstStyle>
            <a:lvl1pPr algn="l">
              <a:defRPr sz="900" b="1">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1">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3200400" cy="365125"/>
          </a:xfrm>
          <a:prstGeom prst="rect">
            <a:avLst/>
          </a:prstGeom>
        </p:spPr>
        <p:txBody>
          <a:bodyPr vert="horz" lIns="91440" tIns="45720" rIns="91440" bIns="45720" rtlCol="0" anchor="ctr"/>
          <a:lstStyle>
            <a:lvl1pPr algn="r">
              <a:defRPr sz="900" b="1">
                <a:solidFill>
                  <a:schemeClr val="tx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6" r:id="rId4"/>
    <p:sldLayoutId id="2147483671" r:id="rId5"/>
    <p:sldLayoutId id="2147483662" r:id="rId6"/>
    <p:sldLayoutId id="2147483663" r:id="rId7"/>
    <p:sldLayoutId id="2147483653" r:id="rId8"/>
    <p:sldLayoutId id="2147483668" r:id="rId9"/>
    <p:sldLayoutId id="2147483661" r:id="rId10"/>
    <p:sldLayoutId id="2147483673" r:id="rId11"/>
    <p:sldLayoutId id="2147483670" r:id="rId12"/>
    <p:sldLayoutId id="2147483664" r:id="rId13"/>
  </p:sldLayoutIdLst>
  <p:hf sldNum="0" hdr="0" ftr="0" dt="0"/>
  <p:txStyles>
    <p:titleStyle>
      <a:lvl1pPr algn="l" defTabSz="914400" rtl="0" eaLnBrk="1" latinLnBrk="0" hangingPunct="1">
        <a:lnSpc>
          <a:spcPct val="90000"/>
        </a:lnSpc>
        <a:spcBef>
          <a:spcPct val="0"/>
        </a:spcBef>
        <a:buNone/>
        <a:defRPr sz="440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4j3Ovt7xcYI?start=70&amp;feature=oembed"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mhoehn@tanner.or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195637" y="1894072"/>
            <a:ext cx="5800725" cy="3769309"/>
          </a:xfrm>
        </p:spPr>
        <p:txBody>
          <a:bodyPr>
            <a:normAutofit fontScale="90000"/>
          </a:bodyPr>
          <a:lstStyle/>
          <a:p>
            <a:r>
              <a:rPr lang="en-US" dirty="0"/>
              <a:t>Nurses’ Superpower</a:t>
            </a:r>
            <a:br>
              <a:rPr lang="en-US" dirty="0"/>
            </a:br>
            <a:r>
              <a:rPr lang="en-US" sz="2800" dirty="0"/>
              <a:t>How to speak up, lead, and Find Joy in the Chaos</a:t>
            </a:r>
            <a:br>
              <a:rPr lang="en-US" sz="2800" dirty="0"/>
            </a:br>
            <a:endParaRPr lang="en-US" dirty="0"/>
          </a:p>
        </p:txBody>
      </p:sp>
      <p:sp>
        <p:nvSpPr>
          <p:cNvPr id="3" name="TextBox 2">
            <a:extLst>
              <a:ext uri="{FF2B5EF4-FFF2-40B4-BE49-F238E27FC236}">
                <a16:creationId xmlns:a16="http://schemas.microsoft.com/office/drawing/2014/main" id="{D1C0B560-5A42-FF53-D4EA-1BECE8AD4F4D}"/>
              </a:ext>
            </a:extLst>
          </p:cNvPr>
          <p:cNvSpPr txBox="1"/>
          <p:nvPr/>
        </p:nvSpPr>
        <p:spPr>
          <a:xfrm>
            <a:off x="8672052" y="6046839"/>
            <a:ext cx="3284489" cy="369332"/>
          </a:xfrm>
          <a:prstGeom prst="rect">
            <a:avLst/>
          </a:prstGeom>
          <a:noFill/>
        </p:spPr>
        <p:txBody>
          <a:bodyPr wrap="none" rtlCol="0">
            <a:spAutoFit/>
          </a:bodyPr>
          <a:lstStyle/>
          <a:p>
            <a:r>
              <a:rPr lang="en-US" dirty="0"/>
              <a:t>Michelle Hoehn, DNP, RN, BC-NE</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I in Healthcare &amp; Medical Product Design">
            <a:extLst>
              <a:ext uri="{FF2B5EF4-FFF2-40B4-BE49-F238E27FC236}">
                <a16:creationId xmlns:a16="http://schemas.microsoft.com/office/drawing/2014/main" id="{F4DAFB20-619F-5CAD-6381-E7765C20A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777" y="3429000"/>
            <a:ext cx="5696445" cy="31900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is Evidence-Based Practice?">
            <a:extLst>
              <a:ext uri="{FF2B5EF4-FFF2-40B4-BE49-F238E27FC236}">
                <a16:creationId xmlns:a16="http://schemas.microsoft.com/office/drawing/2014/main" id="{631B0406-5103-ACB2-9018-0CFAFAC7A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27" y="434686"/>
            <a:ext cx="4921827" cy="2460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irtual Nursing | Mary Washington ...">
            <a:extLst>
              <a:ext uri="{FF2B5EF4-FFF2-40B4-BE49-F238E27FC236}">
                <a16:creationId xmlns:a16="http://schemas.microsoft.com/office/drawing/2014/main" id="{2EE0F9CD-30BB-A5E2-F94C-489EA2864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407" y="562841"/>
            <a:ext cx="3351318" cy="223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B67E-F496-CBBC-B507-0E7EF0B7F164}"/>
              </a:ext>
            </a:extLst>
          </p:cNvPr>
          <p:cNvSpPr>
            <a:spLocks noGrp="1"/>
          </p:cNvSpPr>
          <p:nvPr>
            <p:ph type="title"/>
          </p:nvPr>
        </p:nvSpPr>
        <p:spPr/>
        <p:txBody>
          <a:bodyPr anchor="b">
            <a:normAutofit/>
          </a:bodyPr>
          <a:lstStyle/>
          <a:p>
            <a:r>
              <a:rPr lang="en-US" dirty="0"/>
              <a:t>Shared Governance</a:t>
            </a:r>
          </a:p>
        </p:txBody>
      </p:sp>
      <p:graphicFrame>
        <p:nvGraphicFramePr>
          <p:cNvPr id="3" name="Diagram 2">
            <a:extLst>
              <a:ext uri="{FF2B5EF4-FFF2-40B4-BE49-F238E27FC236}">
                <a16:creationId xmlns:a16="http://schemas.microsoft.com/office/drawing/2014/main" id="{638A6C84-0C66-CCFD-E53C-F45CBAB18737}"/>
              </a:ext>
            </a:extLst>
          </p:cNvPr>
          <p:cNvGraphicFramePr/>
          <p:nvPr>
            <p:extLst>
              <p:ext uri="{D42A27DB-BD31-4B8C-83A1-F6EECF244321}">
                <p14:modId xmlns:p14="http://schemas.microsoft.com/office/powerpoint/2010/main" val="2513915134"/>
              </p:ext>
            </p:extLst>
          </p:nvPr>
        </p:nvGraphicFramePr>
        <p:xfrm>
          <a:off x="1312433" y="860613"/>
          <a:ext cx="9240819" cy="576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40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A15EA0D5-5DA1-CCD1-6A33-B44C44929D6E}"/>
              </a:ext>
            </a:extLst>
          </p:cNvPr>
          <p:cNvSpPr>
            <a:spLocks noGrp="1"/>
          </p:cNvSpPr>
          <p:nvPr>
            <p:ph sz="quarter" idx="13"/>
          </p:nvPr>
        </p:nvSpPr>
        <p:spPr>
          <a:xfrm>
            <a:off x="368464" y="3473514"/>
            <a:ext cx="4343401" cy="1902608"/>
          </a:xfrm>
        </p:spPr>
        <p:txBody>
          <a:bodyPr>
            <a:normAutofit fontScale="92500" lnSpcReduction="10000"/>
          </a:bodyPr>
          <a:lstStyle/>
          <a:p>
            <a:pPr marL="1828800" marR="0" lvl="3" indent="-457200">
              <a:spcBef>
                <a:spcPts val="0"/>
              </a:spcBef>
              <a:spcAft>
                <a:spcPts val="0"/>
              </a:spcAft>
              <a:buFont typeface="+mj-lt"/>
              <a:buAutoNum type="arabicPeriod"/>
            </a:pPr>
            <a:r>
              <a:rPr lang="en-US" sz="2400" kern="100" dirty="0">
                <a:effectLst/>
              </a:rPr>
              <a:t>Not asking clearly</a:t>
            </a:r>
          </a:p>
          <a:p>
            <a:pPr marL="1828800" marR="0" lvl="3" indent="-457200">
              <a:spcBef>
                <a:spcPts val="0"/>
              </a:spcBef>
              <a:spcAft>
                <a:spcPts val="0"/>
              </a:spcAft>
              <a:buFont typeface="+mj-lt"/>
              <a:buAutoNum type="arabicPeriod"/>
            </a:pPr>
            <a:r>
              <a:rPr lang="en-US" sz="2400" kern="100" dirty="0">
                <a:effectLst/>
              </a:rPr>
              <a:t>Not giving a solution</a:t>
            </a:r>
          </a:p>
          <a:p>
            <a:pPr marL="1828800" marR="0" lvl="3" indent="-457200">
              <a:spcBef>
                <a:spcPts val="0"/>
              </a:spcBef>
              <a:spcAft>
                <a:spcPts val="800"/>
              </a:spcAft>
              <a:buFont typeface="+mj-lt"/>
              <a:buAutoNum type="arabicPeriod"/>
            </a:pPr>
            <a:r>
              <a:rPr lang="en-US" sz="2400" kern="100" dirty="0">
                <a:effectLst/>
              </a:rPr>
              <a:t>Being negative or not listening to a compromise</a:t>
            </a:r>
          </a:p>
          <a:p>
            <a:endParaRPr lang="en-US" dirty="0"/>
          </a:p>
        </p:txBody>
      </p:sp>
      <p:pic>
        <p:nvPicPr>
          <p:cNvPr id="5" name="Online Media 4" title="Types of Charge Nurses  *FUNNY* 😂">
            <a:hlinkClick r:id="" action="ppaction://media"/>
            <a:extLst>
              <a:ext uri="{FF2B5EF4-FFF2-40B4-BE49-F238E27FC236}">
                <a16:creationId xmlns:a16="http://schemas.microsoft.com/office/drawing/2014/main" id="{9D297233-CDD9-B939-4BD7-E6EC1DE9370E}"/>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30909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90D57AB-B181-EF76-BD2E-434CA9C054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D4C529F1-1298-62B7-2DDE-7B4F63A1F01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0A52E60F-A8CD-ADA7-02A2-20EC33B7FCA1}"/>
              </a:ext>
            </a:extLst>
          </p:cNvPr>
          <p:cNvSpPr>
            <a:spLocks noChangeArrowheads="1"/>
          </p:cNvSpPr>
          <p:nvPr/>
        </p:nvSpPr>
        <p:spPr bwMode="auto">
          <a:xfrm>
            <a:off x="304800" y="304799"/>
            <a:ext cx="9664148" cy="67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itle 11">
            <a:extLst>
              <a:ext uri="{FF2B5EF4-FFF2-40B4-BE49-F238E27FC236}">
                <a16:creationId xmlns:a16="http://schemas.microsoft.com/office/drawing/2014/main" id="{A6ED111B-1249-30D7-8304-A8507D60028E}"/>
              </a:ext>
            </a:extLst>
          </p:cNvPr>
          <p:cNvSpPr>
            <a:spLocks noGrp="1"/>
          </p:cNvSpPr>
          <p:nvPr>
            <p:ph type="title"/>
          </p:nvPr>
        </p:nvSpPr>
        <p:spPr/>
        <p:txBody>
          <a:bodyPr/>
          <a:lstStyle/>
          <a:p>
            <a:r>
              <a:rPr lang="en-US" dirty="0"/>
              <a:t>Shared Governance Model </a:t>
            </a:r>
          </a:p>
        </p:txBody>
      </p:sp>
    </p:spTree>
    <p:extLst>
      <p:ext uri="{BB962C8B-B14F-4D97-AF65-F5344CB8AC3E}">
        <p14:creationId xmlns:p14="http://schemas.microsoft.com/office/powerpoint/2010/main" val="406224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49A1EDED-5E26-2D07-63E2-5595EBC06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826" y="949810"/>
            <a:ext cx="9231243" cy="519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AD037B-D1CB-0671-58F9-7CFD1ED94D1C}"/>
              </a:ext>
            </a:extLst>
          </p:cNvPr>
          <p:cNvSpPr>
            <a:spLocks noGrp="1"/>
          </p:cNvSpPr>
          <p:nvPr>
            <p:ph type="title"/>
          </p:nvPr>
        </p:nvSpPr>
        <p:spPr/>
        <p:txBody>
          <a:bodyPr/>
          <a:lstStyle/>
          <a:p>
            <a:r>
              <a:rPr lang="en-US" dirty="0"/>
              <a:t>Be a change maker</a:t>
            </a:r>
          </a:p>
        </p:txBody>
      </p:sp>
      <p:pic>
        <p:nvPicPr>
          <p:cNvPr id="6" name="Picture 5" descr="A group of colorful boxes with white squares&#10;&#10;Description automatically generated">
            <a:extLst>
              <a:ext uri="{FF2B5EF4-FFF2-40B4-BE49-F238E27FC236}">
                <a16:creationId xmlns:a16="http://schemas.microsoft.com/office/drawing/2014/main" id="{823D3DE4-03D2-AA16-9358-796485306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93" y="2174750"/>
            <a:ext cx="5484077" cy="3400128"/>
          </a:xfrm>
          <a:prstGeom prst="rect">
            <a:avLst/>
          </a:prstGeom>
          <a:noFill/>
        </p:spPr>
      </p:pic>
      <p:pic>
        <p:nvPicPr>
          <p:cNvPr id="4098" name="Picture 2" descr="Setting Red Yellow Green Goal ...">
            <a:extLst>
              <a:ext uri="{FF2B5EF4-FFF2-40B4-BE49-F238E27FC236}">
                <a16:creationId xmlns:a16="http://schemas.microsoft.com/office/drawing/2014/main" id="{F7CB61B4-6817-588B-B964-45F5F41C2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366" y="5238750"/>
            <a:ext cx="2828925" cy="1619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3423A31C-E6DF-182D-04C5-09CB16A4AC63}"/>
              </a:ext>
            </a:extLst>
          </p:cNvPr>
          <p:cNvGraphicFramePr>
            <a:graphicFrameLocks noGrp="1"/>
          </p:cNvGraphicFramePr>
          <p:nvPr>
            <p:extLst>
              <p:ext uri="{D42A27DB-BD31-4B8C-83A1-F6EECF244321}">
                <p14:modId xmlns:p14="http://schemas.microsoft.com/office/powerpoint/2010/main" val="3700579886"/>
              </p:ext>
            </p:extLst>
          </p:nvPr>
        </p:nvGraphicFramePr>
        <p:xfrm>
          <a:off x="6358732" y="644124"/>
          <a:ext cx="5752194" cy="4534636"/>
        </p:xfrm>
        <a:graphic>
          <a:graphicData uri="http://schemas.openxmlformats.org/drawingml/2006/table">
            <a:tbl>
              <a:tblPr firstRow="1" bandRow="1">
                <a:tableStyleId>{69CF1AB2-1976-4502-BF36-3FF5EA218861}</a:tableStyleId>
              </a:tblPr>
              <a:tblGrid>
                <a:gridCol w="3661553">
                  <a:extLst>
                    <a:ext uri="{9D8B030D-6E8A-4147-A177-3AD203B41FA5}">
                      <a16:colId xmlns:a16="http://schemas.microsoft.com/office/drawing/2014/main" val="878820312"/>
                    </a:ext>
                  </a:extLst>
                </a:gridCol>
                <a:gridCol w="2090641">
                  <a:extLst>
                    <a:ext uri="{9D8B030D-6E8A-4147-A177-3AD203B41FA5}">
                      <a16:colId xmlns:a16="http://schemas.microsoft.com/office/drawing/2014/main" val="1116381440"/>
                    </a:ext>
                  </a:extLst>
                </a:gridCol>
              </a:tblGrid>
              <a:tr h="839145">
                <a:tc>
                  <a:txBody>
                    <a:bodyPr/>
                    <a:lstStyle/>
                    <a:p>
                      <a:r>
                        <a:rPr lang="en-US" sz="4000" dirty="0">
                          <a:latin typeface="Script MT Bold" panose="03040602040607080904" pitchFamily="66" charset="0"/>
                        </a:rPr>
                        <a:t>Terry</a:t>
                      </a:r>
                    </a:p>
                  </a:txBody>
                  <a:tcPr/>
                </a:tc>
                <a:tc>
                  <a:txBody>
                    <a:bodyPr/>
                    <a:lstStyle/>
                    <a:p>
                      <a:endParaRPr lang="en-US" dirty="0"/>
                    </a:p>
                  </a:txBody>
                  <a:tcPr/>
                </a:tc>
                <a:extLst>
                  <a:ext uri="{0D108BD9-81ED-4DB2-BD59-A6C34878D82A}">
                    <a16:rowId xmlns:a16="http://schemas.microsoft.com/office/drawing/2014/main" val="3242722539"/>
                  </a:ext>
                </a:extLst>
              </a:tr>
              <a:tr h="796393">
                <a:tc>
                  <a:txBody>
                    <a:bodyPr/>
                    <a:lstStyle/>
                    <a:p>
                      <a:r>
                        <a:rPr lang="en-US" sz="4000" dirty="0">
                          <a:latin typeface="Script MT Bold" panose="03040602040607080904" pitchFamily="66" charset="0"/>
                        </a:rPr>
                        <a:t>Misty</a:t>
                      </a:r>
                    </a:p>
                  </a:txBody>
                  <a:tcPr/>
                </a:tc>
                <a:tc>
                  <a:txBody>
                    <a:bodyPr/>
                    <a:lstStyle/>
                    <a:p>
                      <a:endParaRPr lang="en-US" dirty="0"/>
                    </a:p>
                  </a:txBody>
                  <a:tcPr/>
                </a:tc>
                <a:extLst>
                  <a:ext uri="{0D108BD9-81ED-4DB2-BD59-A6C34878D82A}">
                    <a16:rowId xmlns:a16="http://schemas.microsoft.com/office/drawing/2014/main" val="4233052769"/>
                  </a:ext>
                </a:extLst>
              </a:tr>
              <a:tr h="728347">
                <a:tc>
                  <a:txBody>
                    <a:bodyPr/>
                    <a:lstStyle/>
                    <a:p>
                      <a:r>
                        <a:rPr lang="en-US" sz="4000" dirty="0">
                          <a:latin typeface="Script MT Bold" panose="03040602040607080904" pitchFamily="66" charset="0"/>
                        </a:rPr>
                        <a:t>Ariel</a:t>
                      </a:r>
                    </a:p>
                  </a:txBody>
                  <a:tcPr/>
                </a:tc>
                <a:tc>
                  <a:txBody>
                    <a:bodyPr/>
                    <a:lstStyle/>
                    <a:p>
                      <a:endParaRPr lang="en-US" dirty="0"/>
                    </a:p>
                  </a:txBody>
                  <a:tcPr/>
                </a:tc>
                <a:extLst>
                  <a:ext uri="{0D108BD9-81ED-4DB2-BD59-A6C34878D82A}">
                    <a16:rowId xmlns:a16="http://schemas.microsoft.com/office/drawing/2014/main" val="2120487732"/>
                  </a:ext>
                </a:extLst>
              </a:tr>
              <a:tr h="768671">
                <a:tc>
                  <a:txBody>
                    <a:bodyPr/>
                    <a:lstStyle/>
                    <a:p>
                      <a:r>
                        <a:rPr lang="en-US" sz="4000" dirty="0">
                          <a:latin typeface="Script MT Bold" panose="03040602040607080904" pitchFamily="66" charset="0"/>
                        </a:rPr>
                        <a:t>Donny</a:t>
                      </a:r>
                    </a:p>
                  </a:txBody>
                  <a:tcPr/>
                </a:tc>
                <a:tc>
                  <a:txBody>
                    <a:bodyPr/>
                    <a:lstStyle/>
                    <a:p>
                      <a:endParaRPr lang="en-US" dirty="0"/>
                    </a:p>
                  </a:txBody>
                  <a:tcPr/>
                </a:tc>
                <a:extLst>
                  <a:ext uri="{0D108BD9-81ED-4DB2-BD59-A6C34878D82A}">
                    <a16:rowId xmlns:a16="http://schemas.microsoft.com/office/drawing/2014/main" val="3637699555"/>
                  </a:ext>
                </a:extLst>
              </a:tr>
              <a:tr h="683419">
                <a:tc>
                  <a:txBody>
                    <a:bodyPr/>
                    <a:lstStyle/>
                    <a:p>
                      <a:r>
                        <a:rPr lang="en-US" sz="4000" dirty="0">
                          <a:latin typeface="Script MT Bold" panose="03040602040607080904" pitchFamily="66" charset="0"/>
                        </a:rPr>
                        <a:t>Sam</a:t>
                      </a:r>
                    </a:p>
                  </a:txBody>
                  <a:tcPr/>
                </a:tc>
                <a:tc>
                  <a:txBody>
                    <a:bodyPr/>
                    <a:lstStyle/>
                    <a:p>
                      <a:endParaRPr lang="en-US"/>
                    </a:p>
                  </a:txBody>
                  <a:tcPr/>
                </a:tc>
                <a:extLst>
                  <a:ext uri="{0D108BD9-81ED-4DB2-BD59-A6C34878D82A}">
                    <a16:rowId xmlns:a16="http://schemas.microsoft.com/office/drawing/2014/main" val="3280176904"/>
                  </a:ext>
                </a:extLst>
              </a:tr>
              <a:tr h="573073">
                <a:tc>
                  <a:txBody>
                    <a:bodyPr/>
                    <a:lstStyle/>
                    <a:p>
                      <a:r>
                        <a:rPr lang="en-US" sz="4000" dirty="0">
                          <a:latin typeface="Script MT Bold" panose="03040602040607080904" pitchFamily="66" charset="0"/>
                        </a:rPr>
                        <a:t>Kristie</a:t>
                      </a:r>
                    </a:p>
                  </a:txBody>
                  <a:tcPr/>
                </a:tc>
                <a:tc>
                  <a:txBody>
                    <a:bodyPr/>
                    <a:lstStyle/>
                    <a:p>
                      <a:endParaRPr lang="en-US" dirty="0"/>
                    </a:p>
                  </a:txBody>
                  <a:tcPr/>
                </a:tc>
                <a:extLst>
                  <a:ext uri="{0D108BD9-81ED-4DB2-BD59-A6C34878D82A}">
                    <a16:rowId xmlns:a16="http://schemas.microsoft.com/office/drawing/2014/main" val="423825775"/>
                  </a:ext>
                </a:extLst>
              </a:tr>
            </a:tbl>
          </a:graphicData>
        </a:graphic>
      </p:graphicFrame>
      <p:sp>
        <p:nvSpPr>
          <p:cNvPr id="8" name="Flowchart: Connector 7">
            <a:extLst>
              <a:ext uri="{FF2B5EF4-FFF2-40B4-BE49-F238E27FC236}">
                <a16:creationId xmlns:a16="http://schemas.microsoft.com/office/drawing/2014/main" id="{6ED38447-2D9C-873D-C02D-752125B7F8D2}"/>
              </a:ext>
            </a:extLst>
          </p:cNvPr>
          <p:cNvSpPr/>
          <p:nvPr/>
        </p:nvSpPr>
        <p:spPr>
          <a:xfrm>
            <a:off x="10732461" y="2452890"/>
            <a:ext cx="462657" cy="45855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18674BF5-5AF7-E100-C12B-31ECBB7DB8E4}"/>
              </a:ext>
            </a:extLst>
          </p:cNvPr>
          <p:cNvSpPr/>
          <p:nvPr/>
        </p:nvSpPr>
        <p:spPr>
          <a:xfrm>
            <a:off x="10732462" y="3104638"/>
            <a:ext cx="462657" cy="45855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A766CBA3-5DEB-73E0-1DBC-1BBA85D790DC}"/>
              </a:ext>
            </a:extLst>
          </p:cNvPr>
          <p:cNvSpPr/>
          <p:nvPr/>
        </p:nvSpPr>
        <p:spPr>
          <a:xfrm>
            <a:off x="10732463" y="3874814"/>
            <a:ext cx="462657" cy="458552"/>
          </a:xfrm>
          <a:prstGeom prst="flowChartConnector">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783B0D4C-7B33-D151-9BCA-B7B19FFAD8FB}"/>
              </a:ext>
            </a:extLst>
          </p:cNvPr>
          <p:cNvSpPr/>
          <p:nvPr/>
        </p:nvSpPr>
        <p:spPr>
          <a:xfrm>
            <a:off x="10732464" y="4573758"/>
            <a:ext cx="462657" cy="458552"/>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E5C43EAA-E0D4-86BE-B587-FC3852959EBF}"/>
              </a:ext>
            </a:extLst>
          </p:cNvPr>
          <p:cNvSpPr/>
          <p:nvPr/>
        </p:nvSpPr>
        <p:spPr>
          <a:xfrm>
            <a:off x="10732461" y="1716198"/>
            <a:ext cx="462657" cy="458552"/>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B8B1A509-BC9D-ECFC-2DF6-66C1FDF1EC1B}"/>
              </a:ext>
            </a:extLst>
          </p:cNvPr>
          <p:cNvSpPr/>
          <p:nvPr/>
        </p:nvSpPr>
        <p:spPr>
          <a:xfrm>
            <a:off x="10732461" y="966956"/>
            <a:ext cx="462657" cy="458552"/>
          </a:xfrm>
          <a:prstGeom prst="flowChartConnector">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38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54DA92-8C8C-7C9F-2147-EF4A65D95C6F}"/>
              </a:ext>
            </a:extLst>
          </p:cNvPr>
          <p:cNvSpPr>
            <a:spLocks noGrp="1"/>
          </p:cNvSpPr>
          <p:nvPr>
            <p:ph sz="half" idx="2"/>
          </p:nvPr>
        </p:nvSpPr>
        <p:spPr>
          <a:xfrm>
            <a:off x="839788" y="2444085"/>
            <a:ext cx="5157787" cy="3609410"/>
          </a:xfrm>
        </p:spPr>
        <p:txBody>
          <a:bodyPr>
            <a:normAutofit lnSpcReduction="10000"/>
          </a:bodyPr>
          <a:lstStyle/>
          <a:p>
            <a:pPr marL="0" indent="0">
              <a:buNone/>
            </a:pPr>
            <a:r>
              <a:rPr lang="en-US" sz="4800" dirty="0">
                <a:latin typeface="Algerian" panose="04020705040A02060702" pitchFamily="82" charset="0"/>
              </a:rPr>
              <a:t>Success is peace of mind in knowing you have done your best.  </a:t>
            </a:r>
          </a:p>
          <a:p>
            <a:pPr marL="0" indent="0">
              <a:buNone/>
            </a:pPr>
            <a:r>
              <a:rPr lang="en-US" dirty="0"/>
              <a:t>- Coach Wooden</a:t>
            </a:r>
          </a:p>
        </p:txBody>
      </p:sp>
      <p:pic>
        <p:nvPicPr>
          <p:cNvPr id="1026" name="Picture 2">
            <a:extLst>
              <a:ext uri="{FF2B5EF4-FFF2-40B4-BE49-F238E27FC236}">
                <a16:creationId xmlns:a16="http://schemas.microsoft.com/office/drawing/2014/main" id="{6D39AADD-FAE9-10D6-5BBC-9B9EBF748E0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764502" y="1970603"/>
            <a:ext cx="2870368" cy="425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7F87-1797-6FDF-BFA0-607BF4D9ECDB}"/>
              </a:ext>
            </a:extLst>
          </p:cNvPr>
          <p:cNvSpPr>
            <a:spLocks noGrp="1"/>
          </p:cNvSpPr>
          <p:nvPr>
            <p:ph type="title"/>
          </p:nvPr>
        </p:nvSpPr>
        <p:spPr>
          <a:xfrm>
            <a:off x="324409" y="159486"/>
            <a:ext cx="4893375" cy="1902608"/>
          </a:xfrm>
        </p:spPr>
        <p:txBody>
          <a:bodyPr anchor="ctr">
            <a:normAutofit/>
          </a:bodyPr>
          <a:lstStyle/>
          <a:p>
            <a:r>
              <a:rPr lang="en-US" dirty="0"/>
              <a:t>Manager experience </a:t>
            </a:r>
          </a:p>
        </p:txBody>
      </p:sp>
      <p:pic>
        <p:nvPicPr>
          <p:cNvPr id="6146" name="Picture 2" descr="Finding Nemo Hello GIF">
            <a:extLst>
              <a:ext uri="{FF2B5EF4-FFF2-40B4-BE49-F238E27FC236}">
                <a16:creationId xmlns:a16="http://schemas.microsoft.com/office/drawing/2014/main" id="{1248FF1A-A8CF-C31A-30E1-CCB2A10BF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499" y="1313620"/>
            <a:ext cx="7615859" cy="507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8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BDA2-D458-3B55-2066-E9ED76EB6575}"/>
              </a:ext>
            </a:extLst>
          </p:cNvPr>
          <p:cNvSpPr>
            <a:spLocks noGrp="1"/>
          </p:cNvSpPr>
          <p:nvPr>
            <p:ph type="title"/>
          </p:nvPr>
        </p:nvSpPr>
        <p:spPr>
          <a:xfrm>
            <a:off x="0" y="0"/>
            <a:ext cx="6096000" cy="2301703"/>
          </a:xfrm>
        </p:spPr>
        <p:txBody>
          <a:bodyPr anchor="b">
            <a:normAutofit/>
          </a:bodyPr>
          <a:lstStyle/>
          <a:p>
            <a:r>
              <a:rPr lang="en-US" dirty="0"/>
              <a:t>Lead with your heart</a:t>
            </a:r>
          </a:p>
        </p:txBody>
      </p:sp>
      <p:pic>
        <p:nvPicPr>
          <p:cNvPr id="8194" name="Picture 2" descr="Strong Verbal Communication Skills ...">
            <a:extLst>
              <a:ext uri="{FF2B5EF4-FFF2-40B4-BE49-F238E27FC236}">
                <a16:creationId xmlns:a16="http://schemas.microsoft.com/office/drawing/2014/main" id="{AC00495D-0223-09AE-274D-17AE6A7CF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908" y="2187091"/>
            <a:ext cx="6268390" cy="417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1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How do you Implement Shared Governance? - Slide 3">
            <a:extLst>
              <a:ext uri="{FF2B5EF4-FFF2-40B4-BE49-F238E27FC236}">
                <a16:creationId xmlns:a16="http://schemas.microsoft.com/office/drawing/2014/main" id="{61A2D3FB-08FB-0DBA-6AD6-884473085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21" y="464964"/>
            <a:ext cx="10538793" cy="592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3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273B-6C6B-0E8F-A00D-0DC9A20CAD0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30CCA6F-9221-31A9-B561-75B51E9CA0A9}"/>
              </a:ext>
            </a:extLst>
          </p:cNvPr>
          <p:cNvSpPr>
            <a:spLocks noGrp="1"/>
          </p:cNvSpPr>
          <p:nvPr>
            <p:ph idx="4294967295"/>
          </p:nvPr>
        </p:nvSpPr>
        <p:spPr>
          <a:xfrm>
            <a:off x="4999383" y="1104279"/>
            <a:ext cx="6096000" cy="2951162"/>
          </a:xfrm>
        </p:spPr>
        <p:txBody>
          <a:bodyPr/>
          <a:lstStyle/>
          <a:p>
            <a:r>
              <a:rPr lang="en-US" sz="2800" dirty="0"/>
              <a:t>Your Voice </a:t>
            </a:r>
          </a:p>
          <a:p>
            <a:endParaRPr lang="en-US" dirty="0"/>
          </a:p>
        </p:txBody>
      </p:sp>
      <p:pic>
        <p:nvPicPr>
          <p:cNvPr id="1026" name="Picture 2">
            <a:extLst>
              <a:ext uri="{FF2B5EF4-FFF2-40B4-BE49-F238E27FC236}">
                <a16:creationId xmlns:a16="http://schemas.microsoft.com/office/drawing/2014/main" id="{F0CB74B4-E7B5-704B-9B26-2FFA42652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2402785"/>
            <a:ext cx="4000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6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BB707-D9B5-AA9F-1F14-21FE53A643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2AA797-3FAB-E3C9-0E8C-F06AD0153596}"/>
              </a:ext>
            </a:extLst>
          </p:cNvPr>
          <p:cNvSpPr>
            <a:spLocks noGrp="1"/>
          </p:cNvSpPr>
          <p:nvPr>
            <p:ph type="title"/>
          </p:nvPr>
        </p:nvSpPr>
        <p:spPr>
          <a:xfrm>
            <a:off x="839788" y="0"/>
            <a:ext cx="7694612" cy="1705586"/>
          </a:xfrm>
        </p:spPr>
        <p:txBody>
          <a:bodyPr anchor="ctr">
            <a:normAutofit/>
          </a:bodyPr>
          <a:lstStyle/>
          <a:p>
            <a:r>
              <a:rPr lang="en-US" dirty="0"/>
              <a:t>Breaking the Box</a:t>
            </a:r>
          </a:p>
        </p:txBody>
      </p:sp>
      <p:sp>
        <p:nvSpPr>
          <p:cNvPr id="2" name="Text Placeholder 1">
            <a:extLst>
              <a:ext uri="{FF2B5EF4-FFF2-40B4-BE49-F238E27FC236}">
                <a16:creationId xmlns:a16="http://schemas.microsoft.com/office/drawing/2014/main" id="{925A166D-6E46-9700-1D17-8B9F1A548BCA}"/>
              </a:ext>
            </a:extLst>
          </p:cNvPr>
          <p:cNvSpPr>
            <a:spLocks noGrp="1"/>
          </p:cNvSpPr>
          <p:nvPr>
            <p:ph sz="half" idx="2"/>
          </p:nvPr>
        </p:nvSpPr>
        <p:spPr>
          <a:xfrm>
            <a:off x="839788" y="2444085"/>
            <a:ext cx="5157787" cy="3609410"/>
          </a:xfrm>
        </p:spPr>
        <p:txBody>
          <a:bodyPr>
            <a:normAutofit/>
          </a:bodyPr>
          <a:lstStyle/>
          <a:p>
            <a:r>
              <a:rPr lang="en-US" dirty="0"/>
              <a:t>Define your vision</a:t>
            </a:r>
          </a:p>
          <a:p>
            <a:r>
              <a:rPr lang="en-US" dirty="0"/>
              <a:t>Have persistence</a:t>
            </a:r>
          </a:p>
          <a:p>
            <a:r>
              <a:rPr lang="en-US" dirty="0"/>
              <a:t>Be a leader</a:t>
            </a:r>
          </a:p>
          <a:p>
            <a:endParaRPr lang="en-US" dirty="0"/>
          </a:p>
        </p:txBody>
      </p:sp>
      <p:pic>
        <p:nvPicPr>
          <p:cNvPr id="2052" name="Picture 4" descr="How to Fix Blurry Pictures on Android ...">
            <a:extLst>
              <a:ext uri="{FF2B5EF4-FFF2-40B4-BE49-F238E27FC236}">
                <a16:creationId xmlns:a16="http://schemas.microsoft.com/office/drawing/2014/main" id="{02D1748A-862C-6B18-84B6-70E563EE8DC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172200" y="2952993"/>
            <a:ext cx="5183188" cy="2591594"/>
          </a:xfrm>
          <a:prstGeom prst="rect">
            <a:avLst/>
          </a:prstGeom>
          <a:solidFill>
            <a:srgbClr val="FFFFFF"/>
          </a:solidFill>
        </p:spPr>
      </p:pic>
    </p:spTree>
    <p:extLst>
      <p:ext uri="{BB962C8B-B14F-4D97-AF65-F5344CB8AC3E}">
        <p14:creationId xmlns:p14="http://schemas.microsoft.com/office/powerpoint/2010/main" val="387362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fective communication with children and young people: tips and tricks">
            <a:extLst>
              <a:ext uri="{FF2B5EF4-FFF2-40B4-BE49-F238E27FC236}">
                <a16:creationId xmlns:a16="http://schemas.microsoft.com/office/drawing/2014/main" id="{2061F353-8868-76EC-A5FE-4A3F9D09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31" y="460182"/>
            <a:ext cx="9896060" cy="593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03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normAutofit/>
          </a:bodyPr>
          <a:lstStyle/>
          <a:p>
            <a:pPr algn="ctr"/>
            <a:r>
              <a:rPr lang="en-US" dirty="0"/>
              <a:t>Be your best self</a:t>
            </a:r>
          </a:p>
        </p:txBody>
      </p:sp>
      <p:sp>
        <p:nvSpPr>
          <p:cNvPr id="13" name="Rectangle 1">
            <a:extLst>
              <a:ext uri="{FF2B5EF4-FFF2-40B4-BE49-F238E27FC236}">
                <a16:creationId xmlns:a16="http://schemas.microsoft.com/office/drawing/2014/main" id="{23FF61E3-654F-AE51-0082-80B422C363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67450A30-8209-4740-CDD1-9676BC03B38D}"/>
              </a:ext>
            </a:extLst>
          </p:cNvPr>
          <p:cNvPicPr>
            <a:picLocks noChangeAspect="1"/>
          </p:cNvPicPr>
          <p:nvPr/>
        </p:nvPicPr>
        <p:blipFill>
          <a:blip r:embed="rId3"/>
          <a:stretch>
            <a:fillRect/>
          </a:stretch>
        </p:blipFill>
        <p:spPr>
          <a:xfrm>
            <a:off x="1247891" y="1935144"/>
            <a:ext cx="10193173" cy="4220164"/>
          </a:xfrm>
          <a:prstGeom prst="rect">
            <a:avLst/>
          </a:prstGeom>
        </p:spPr>
      </p:pic>
    </p:spTree>
    <p:extLst>
      <p:ext uri="{BB962C8B-B14F-4D97-AF65-F5344CB8AC3E}">
        <p14:creationId xmlns:p14="http://schemas.microsoft.com/office/powerpoint/2010/main" val="306262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8E024D-4F25-A27C-25BB-AA5CE285D5D8}"/>
              </a:ext>
            </a:extLst>
          </p:cNvPr>
          <p:cNvSpPr>
            <a:spLocks noGrp="1"/>
          </p:cNvSpPr>
          <p:nvPr>
            <p:ph type="title"/>
          </p:nvPr>
        </p:nvSpPr>
        <p:spPr/>
        <p:txBody>
          <a:bodyPr/>
          <a:lstStyle/>
          <a:p>
            <a:endParaRPr lang="en-US" dirty="0"/>
          </a:p>
        </p:txBody>
      </p:sp>
      <p:sp>
        <p:nvSpPr>
          <p:cNvPr id="8" name="Picture Placeholder 7">
            <a:extLst>
              <a:ext uri="{FF2B5EF4-FFF2-40B4-BE49-F238E27FC236}">
                <a16:creationId xmlns:a16="http://schemas.microsoft.com/office/drawing/2014/main" id="{06B57F6B-53AB-C6F0-25FF-6148B42335B0}"/>
              </a:ext>
            </a:extLst>
          </p:cNvPr>
          <p:cNvSpPr>
            <a:spLocks noGrp="1"/>
          </p:cNvSpPr>
          <p:nvPr>
            <p:ph type="pic" sz="quarter" idx="13"/>
          </p:nvPr>
        </p:nvSpPr>
        <p:spPr/>
      </p:sp>
      <p:sp>
        <p:nvSpPr>
          <p:cNvPr id="9" name="Content Placeholder 8">
            <a:extLst>
              <a:ext uri="{FF2B5EF4-FFF2-40B4-BE49-F238E27FC236}">
                <a16:creationId xmlns:a16="http://schemas.microsoft.com/office/drawing/2014/main" id="{E0DBAB6D-20B9-406A-70F7-75E7A7598BB5}"/>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02969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0" y="0"/>
            <a:ext cx="6096000" cy="2301703"/>
          </a:xfrm>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idx="1"/>
          </p:nvPr>
        </p:nvSpPr>
        <p:spPr>
          <a:xfrm>
            <a:off x="1" y="3002351"/>
            <a:ext cx="6095999" cy="2952134"/>
          </a:xfrm>
        </p:spPr>
        <p:txBody>
          <a:bodyPr>
            <a:normAutofit/>
          </a:bodyPr>
          <a:lstStyle/>
          <a:p>
            <a:r>
              <a:rPr lang="en-US" dirty="0"/>
              <a:t>Michelle Hoehn</a:t>
            </a:r>
          </a:p>
          <a:p>
            <a:r>
              <a:rPr lang="en-US" dirty="0">
                <a:hlinkClick r:id="rId3"/>
              </a:rPr>
              <a:t>mhoehn@tanner.org</a:t>
            </a:r>
            <a:endParaRPr lang="en-US" dirty="0"/>
          </a:p>
          <a:p>
            <a:endParaRPr lang="en-US" dirty="0"/>
          </a:p>
        </p:txBody>
      </p:sp>
      <p:pic>
        <p:nvPicPr>
          <p:cNvPr id="7" name="Picture Placeholder 6" descr="Close-up of hands raised in classroom">
            <a:extLst>
              <a:ext uri="{FF2B5EF4-FFF2-40B4-BE49-F238E27FC236}">
                <a16:creationId xmlns:a16="http://schemas.microsoft.com/office/drawing/2014/main" id="{C785B251-F2B7-D15F-B364-3EFF6B3518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827" r="41727" b="1"/>
          <a:stretch/>
        </p:blipFill>
        <p:spPr>
          <a:xfrm>
            <a:off x="7441159" y="618310"/>
            <a:ext cx="3405679" cy="5620565"/>
          </a:xfrm>
          <a:noFill/>
        </p:spPr>
      </p:pic>
    </p:spTree>
    <p:extLst>
      <p:ext uri="{BB962C8B-B14F-4D97-AF65-F5344CB8AC3E}">
        <p14:creationId xmlns:p14="http://schemas.microsoft.com/office/powerpoint/2010/main" val="310368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E949-2A91-3751-5334-CDE68F8715EE}"/>
              </a:ext>
            </a:extLst>
          </p:cNvPr>
          <p:cNvSpPr>
            <a:spLocks noGrp="1"/>
          </p:cNvSpPr>
          <p:nvPr>
            <p:ph type="title"/>
          </p:nvPr>
        </p:nvSpPr>
        <p:spPr/>
        <p:txBody>
          <a:bodyPr/>
          <a:lstStyle/>
          <a:p>
            <a:r>
              <a:rPr lang="en-US" dirty="0"/>
              <a:t>Nurses</a:t>
            </a:r>
          </a:p>
        </p:txBody>
      </p:sp>
      <p:sp>
        <p:nvSpPr>
          <p:cNvPr id="3" name="Content Placeholder 2">
            <a:extLst>
              <a:ext uri="{FF2B5EF4-FFF2-40B4-BE49-F238E27FC236}">
                <a16:creationId xmlns:a16="http://schemas.microsoft.com/office/drawing/2014/main" id="{3A2A7D4B-9978-2A18-BC97-DF3EBD715419}"/>
              </a:ext>
            </a:extLst>
          </p:cNvPr>
          <p:cNvSpPr>
            <a:spLocks noGrp="1"/>
          </p:cNvSpPr>
          <p:nvPr>
            <p:ph sz="quarter" idx="14"/>
          </p:nvPr>
        </p:nvSpPr>
        <p:spPr/>
        <p:txBody>
          <a:bodyPr/>
          <a:lstStyle/>
          <a:p>
            <a:r>
              <a:rPr lang="en-US" dirty="0"/>
              <a:t>Navigating the future</a:t>
            </a:r>
          </a:p>
          <a:p>
            <a:endParaRPr lang="en-US" dirty="0"/>
          </a:p>
        </p:txBody>
      </p:sp>
      <p:pic>
        <p:nvPicPr>
          <p:cNvPr id="10" name="Picture Placeholder 9">
            <a:extLst>
              <a:ext uri="{FF2B5EF4-FFF2-40B4-BE49-F238E27FC236}">
                <a16:creationId xmlns:a16="http://schemas.microsoft.com/office/drawing/2014/main" id="{5F607580-AEED-5E7C-A287-B58F375D1C91}"/>
              </a:ext>
            </a:extLst>
          </p:cNvPr>
          <p:cNvPicPr>
            <a:picLocks noGrp="1" noChangeAspect="1"/>
          </p:cNvPicPr>
          <p:nvPr>
            <p:ph type="pic" sz="quarter" idx="13"/>
          </p:nvPr>
        </p:nvPicPr>
        <p:blipFill>
          <a:blip r:embed="rId3"/>
          <a:srcRect l="3313" r="3313"/>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4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839788" y="0"/>
            <a:ext cx="7694612" cy="1705586"/>
          </a:xfrm>
        </p:spPr>
        <p:txBody>
          <a:bodyPr>
            <a:normAutofit/>
          </a:bodyPr>
          <a:lstStyle/>
          <a:p>
            <a:r>
              <a:rPr lang="en-US" dirty="0"/>
              <a:t>In your Shoes</a:t>
            </a:r>
          </a:p>
        </p:txBody>
      </p:sp>
      <p:pic>
        <p:nvPicPr>
          <p:cNvPr id="10" name="Picture 9" descr="A person standing at a podium&#10;&#10;Description automatically generated">
            <a:extLst>
              <a:ext uri="{FF2B5EF4-FFF2-40B4-BE49-F238E27FC236}">
                <a16:creationId xmlns:a16="http://schemas.microsoft.com/office/drawing/2014/main" id="{7FF696BD-462A-F2DB-948D-179FB6566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2096247"/>
            <a:ext cx="3048000" cy="4064000"/>
          </a:xfrm>
          <a:prstGeom prst="rect">
            <a:avLst/>
          </a:prstGeom>
        </p:spPr>
      </p:pic>
      <p:pic>
        <p:nvPicPr>
          <p:cNvPr id="12" name="Picture 11" descr="A close-up of a person smiling&#10;&#10;Description automatically generated">
            <a:extLst>
              <a:ext uri="{FF2B5EF4-FFF2-40B4-BE49-F238E27FC236}">
                <a16:creationId xmlns:a16="http://schemas.microsoft.com/office/drawing/2014/main" id="{BF68D128-7B2B-F8EC-CD6D-E6CA922C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317" y="1082152"/>
            <a:ext cx="2143125" cy="3000375"/>
          </a:xfrm>
          <a:prstGeom prst="rect">
            <a:avLst/>
          </a:prstGeom>
        </p:spPr>
      </p:pic>
      <p:sp>
        <p:nvSpPr>
          <p:cNvPr id="13" name="Rectangle 1">
            <a:extLst>
              <a:ext uri="{FF2B5EF4-FFF2-40B4-BE49-F238E27FC236}">
                <a16:creationId xmlns:a16="http://schemas.microsoft.com/office/drawing/2014/main" id="{23FF61E3-654F-AE51-0082-80B422C363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41B387FE-6D98-4732-9B38-0BC95D3797A5" descr="Screenshot 2024-10-28 at 3.16.16 PM.jpeg">
            <a:extLst>
              <a:ext uri="{FF2B5EF4-FFF2-40B4-BE49-F238E27FC236}">
                <a16:creationId xmlns:a16="http://schemas.microsoft.com/office/drawing/2014/main" id="{182BDDA6-A4E6-994F-0811-D078D4ACF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553" y="1850184"/>
            <a:ext cx="3048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person with long hair wearing a blue shirt&#10;&#10;Description automatically generated">
            <a:extLst>
              <a:ext uri="{FF2B5EF4-FFF2-40B4-BE49-F238E27FC236}">
                <a16:creationId xmlns:a16="http://schemas.microsoft.com/office/drawing/2014/main" id="{0F80D238-C88C-AF87-358C-DEF0603DE6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422" y="4218552"/>
            <a:ext cx="2987626" cy="2278063"/>
          </a:xfrm>
          <a:prstGeom prst="rect">
            <a:avLst/>
          </a:prstGeom>
        </p:spPr>
      </p:pic>
    </p:spTree>
    <p:extLst>
      <p:ext uri="{BB962C8B-B14F-4D97-AF65-F5344CB8AC3E}">
        <p14:creationId xmlns:p14="http://schemas.microsoft.com/office/powerpoint/2010/main" val="256311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id="{5D277239-8CF2-0F12-75DF-032C1A10F2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62" r="5471" b="-1"/>
          <a:stretch/>
        </p:blipFill>
        <p:spPr bwMode="auto">
          <a:xfrm>
            <a:off x="401099" y="427616"/>
            <a:ext cx="11389802" cy="6002768"/>
          </a:xfrm>
          <a:prstGeom prst="rect">
            <a:avLst/>
          </a:prstGeom>
          <a:solidFill>
            <a:srgbClr val="FFFFFF"/>
          </a:solidFill>
        </p:spPr>
      </p:pic>
    </p:spTree>
    <p:extLst>
      <p:ext uri="{BB962C8B-B14F-4D97-AF65-F5344CB8AC3E}">
        <p14:creationId xmlns:p14="http://schemas.microsoft.com/office/powerpoint/2010/main" val="163979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ying walkie talkie GIF by South Park ">
            <a:extLst>
              <a:ext uri="{FF2B5EF4-FFF2-40B4-BE49-F238E27FC236}">
                <a16:creationId xmlns:a16="http://schemas.microsoft.com/office/drawing/2014/main" id="{B6A17949-B8DF-9582-DCC1-DB4DE54A2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91" y="1422952"/>
            <a:ext cx="7464287" cy="419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5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8906-D5D8-735F-23D5-1D6CCA650928}"/>
              </a:ext>
            </a:extLst>
          </p:cNvPr>
          <p:cNvSpPr>
            <a:spLocks noGrp="1"/>
          </p:cNvSpPr>
          <p:nvPr>
            <p:ph type="title"/>
          </p:nvPr>
        </p:nvSpPr>
        <p:spPr/>
        <p:txBody>
          <a:bodyPr/>
          <a:lstStyle/>
          <a:p>
            <a:r>
              <a:rPr lang="en-US" dirty="0"/>
              <a:t>Mission, Vision, Values</a:t>
            </a:r>
          </a:p>
        </p:txBody>
      </p:sp>
      <p:sp>
        <p:nvSpPr>
          <p:cNvPr id="3" name="Content Placeholder 2">
            <a:extLst>
              <a:ext uri="{FF2B5EF4-FFF2-40B4-BE49-F238E27FC236}">
                <a16:creationId xmlns:a16="http://schemas.microsoft.com/office/drawing/2014/main" id="{8958A622-BF8D-4BE5-5B04-5616F25DAC99}"/>
              </a:ext>
            </a:extLst>
          </p:cNvPr>
          <p:cNvSpPr>
            <a:spLocks noGrp="1"/>
          </p:cNvSpPr>
          <p:nvPr>
            <p:ph sz="quarter" idx="13"/>
          </p:nvPr>
        </p:nvSpPr>
        <p:spPr/>
        <p:txBody>
          <a:bodyPr>
            <a:normAutofit/>
          </a:bodyPr>
          <a:lstStyle/>
          <a:p>
            <a:pPr marL="0" indent="0">
              <a:lnSpc>
                <a:spcPts val="2175"/>
              </a:lnSpc>
              <a:buNone/>
            </a:pPr>
            <a:r>
              <a:rPr lang="en-US" b="1" i="0" dirty="0">
                <a:solidFill>
                  <a:srgbClr val="000000"/>
                </a:solidFill>
                <a:effectLst/>
                <a:latin typeface="YADW1-vpsoc 0"/>
              </a:rPr>
              <a:t>Mission Statement:</a:t>
            </a:r>
          </a:p>
          <a:p>
            <a:pPr marL="0" indent="0">
              <a:lnSpc>
                <a:spcPts val="2175"/>
              </a:lnSpc>
              <a:buNone/>
            </a:pPr>
            <a:r>
              <a:rPr lang="en-US" b="0" i="0" dirty="0">
                <a:solidFill>
                  <a:srgbClr val="000000"/>
                </a:solidFill>
                <a:effectLst/>
                <a:latin typeface="YADW1-vpsoc 0"/>
              </a:rPr>
              <a:t>Tanner Health is committed to providing health care that exceeds your expectations for quality and convenience. The foundation of everything we do is caring for people.</a:t>
            </a:r>
          </a:p>
          <a:p>
            <a:pPr marL="0" indent="0">
              <a:lnSpc>
                <a:spcPts val="2175"/>
              </a:lnSpc>
              <a:buNone/>
            </a:pPr>
            <a:r>
              <a:rPr lang="en-US" b="1" i="0" dirty="0">
                <a:solidFill>
                  <a:srgbClr val="000000"/>
                </a:solidFill>
                <a:effectLst/>
                <a:latin typeface="YADW1-vpsoc 0"/>
              </a:rPr>
              <a:t>Vision: </a:t>
            </a:r>
          </a:p>
          <a:p>
            <a:pPr marL="0" indent="0">
              <a:lnSpc>
                <a:spcPts val="2175"/>
              </a:lnSpc>
              <a:buNone/>
            </a:pPr>
            <a:r>
              <a:rPr lang="en-US" b="0" i="0" dirty="0">
                <a:solidFill>
                  <a:srgbClr val="000000"/>
                </a:solidFill>
                <a:effectLst/>
                <a:latin typeface="YADW1-vpsoc 0"/>
              </a:rPr>
              <a:t>Through the caring and dedication of our team of employees and physicians, Tanner Health will be recognized as the Provider of Choice for quality, accessible health care for our patients and community.</a:t>
            </a:r>
          </a:p>
          <a:p>
            <a:pPr marL="0" indent="0">
              <a:lnSpc>
                <a:spcPts val="2175"/>
              </a:lnSpc>
              <a:buNone/>
            </a:pPr>
            <a:endParaRPr lang="en-US" b="0" i="0" dirty="0">
              <a:solidFill>
                <a:srgbClr val="000000"/>
              </a:solidFill>
              <a:effectLst/>
              <a:latin typeface="YADW1-vpsoc 0"/>
            </a:endParaRPr>
          </a:p>
          <a:p>
            <a:pPr>
              <a:lnSpc>
                <a:spcPts val="2175"/>
              </a:lnSpc>
            </a:pPr>
            <a:endParaRPr lang="en-US" dirty="0"/>
          </a:p>
        </p:txBody>
      </p:sp>
      <p:sp>
        <p:nvSpPr>
          <p:cNvPr id="4" name="Content Placeholder 3">
            <a:extLst>
              <a:ext uri="{FF2B5EF4-FFF2-40B4-BE49-F238E27FC236}">
                <a16:creationId xmlns:a16="http://schemas.microsoft.com/office/drawing/2014/main" id="{9B5FDF54-D53D-FEF2-B6A2-787694D29301}"/>
              </a:ext>
            </a:extLst>
          </p:cNvPr>
          <p:cNvSpPr>
            <a:spLocks noGrp="1"/>
          </p:cNvSpPr>
          <p:nvPr>
            <p:ph sz="quarter" idx="4294967295"/>
          </p:nvPr>
        </p:nvSpPr>
        <p:spPr>
          <a:xfrm>
            <a:off x="6530286" y="3630417"/>
            <a:ext cx="5183187" cy="2525713"/>
          </a:xfrm>
        </p:spPr>
        <p:txBody>
          <a:bodyPr>
            <a:normAutofit/>
          </a:bodyPr>
          <a:lstStyle/>
          <a:p>
            <a:pPr marL="0" indent="0">
              <a:buNone/>
            </a:pPr>
            <a:r>
              <a:rPr lang="en-US" sz="2000" b="1" dirty="0">
                <a:latin typeface="YADW1-vpsoc 0"/>
              </a:rPr>
              <a:t>Nursing Vision: </a:t>
            </a:r>
          </a:p>
          <a:p>
            <a:pPr marL="0" indent="0">
              <a:buNone/>
            </a:pPr>
            <a:r>
              <a:rPr lang="en-US" sz="1900" dirty="0">
                <a:latin typeface="YADW1-vpsoc 0"/>
              </a:rPr>
              <a:t>To be a top-tier healthcare organization that fosters a workplace of choice for nurses, where education, creativity, and innovation thrives.  We are committed to providing highly reliable, efficient care with zero harm while prioritizing exceptional patient experiences and ensuring the well-being and professional growth of our staff </a:t>
            </a:r>
          </a:p>
          <a:p>
            <a:endParaRPr lang="en-US" dirty="0"/>
          </a:p>
        </p:txBody>
      </p:sp>
      <p:pic>
        <p:nvPicPr>
          <p:cNvPr id="2050" name="Picture 2" descr="Mission/Vision/Values Statements for Positive Organizational Change">
            <a:extLst>
              <a:ext uri="{FF2B5EF4-FFF2-40B4-BE49-F238E27FC236}">
                <a16:creationId xmlns:a16="http://schemas.microsoft.com/office/drawing/2014/main" id="{9D723962-288A-C527-9CA9-6E1EF9742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354" y="217096"/>
            <a:ext cx="2320119" cy="273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4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B491D5F-02FE-1D1D-7A6F-61D0821ED887}"/>
              </a:ext>
            </a:extLst>
          </p:cNvPr>
          <p:cNvGraphicFramePr/>
          <p:nvPr>
            <p:extLst>
              <p:ext uri="{D42A27DB-BD31-4B8C-83A1-F6EECF244321}">
                <p14:modId xmlns:p14="http://schemas.microsoft.com/office/powerpoint/2010/main" val="3560487136"/>
              </p:ext>
            </p:extLst>
          </p:nvPr>
        </p:nvGraphicFramePr>
        <p:xfrm>
          <a:off x="1368014" y="625352"/>
          <a:ext cx="9455971" cy="5839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91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is figure is a graphic describing how COVID-19 was the third leading cause of death in 2021.">
            <a:extLst>
              <a:ext uri="{FF2B5EF4-FFF2-40B4-BE49-F238E27FC236}">
                <a16:creationId xmlns:a16="http://schemas.microsoft.com/office/drawing/2014/main" id="{C33DCF7D-945C-3297-7987-747A9D1E2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749" y="894522"/>
            <a:ext cx="9228358" cy="518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Custom">
  <a:themeElements>
    <a:clrScheme name="Custom 171">
      <a:dk1>
        <a:sysClr val="windowText" lastClr="000000"/>
      </a:dk1>
      <a:lt1>
        <a:sysClr val="window" lastClr="FFFFFF"/>
      </a:lt1>
      <a:dk2>
        <a:srgbClr val="A5B592"/>
      </a:dk2>
      <a:lt2>
        <a:srgbClr val="FEFAC9"/>
      </a:lt2>
      <a:accent1>
        <a:srgbClr val="C69E93"/>
      </a:accent1>
      <a:accent2>
        <a:srgbClr val="B7C4C1"/>
      </a:accent2>
      <a:accent3>
        <a:srgbClr val="7C8A8B"/>
      </a:accent3>
      <a:accent4>
        <a:srgbClr val="E2CDBC"/>
      </a:accent4>
      <a:accent5>
        <a:srgbClr val="959E89"/>
      </a:accent5>
      <a:accent6>
        <a:srgbClr val="545C6E"/>
      </a:accent6>
      <a:hlink>
        <a:srgbClr val="8E58B6"/>
      </a:hlink>
      <a:folHlink>
        <a:srgbClr val="7F6F6F"/>
      </a:folHlink>
    </a:clrScheme>
    <a:fontScheme name="Custom 76">
      <a:majorFont>
        <a:latin typeface="Goudy Old Style"/>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381587_Win32_SL_V13" id="{F20C6250-62BA-457E-B250-03D7EF3FEC8F}" vid="{0DD98A1E-8B19-4FC3-8AFA-E0AC98D219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4AABA19-8BE1-48A9-BC2D-6C8E69424632}">
  <ds:schemaRefs>
    <ds:schemaRef ds:uri="http://schemas.microsoft.com/sharepoint/v3/contenttype/forms"/>
  </ds:schemaRefs>
</ds:datastoreItem>
</file>

<file path=customXml/itemProps2.xml><?xml version="1.0" encoding="utf-8"?>
<ds:datastoreItem xmlns:ds="http://schemas.openxmlformats.org/officeDocument/2006/customXml" ds:itemID="{360C06F9-3BB9-4443-9C2A-670BA7151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DB8640-6848-42EB-9A54-2F5003E825EA}">
  <ds:schemaRefs>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71af3243-3dd4-4a8d-8c0d-dd76da1f02a5"/>
    <ds:schemaRef ds:uri="http://www.w3.org/XML/1998/namespace"/>
    <ds:schemaRef ds:uri="http://purl.org/dc/elements/1.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Pheasant presentation</Template>
  <TotalTime>853</TotalTime>
  <Words>1506</Words>
  <Application>Microsoft Office PowerPoint</Application>
  <PresentationFormat>Widescreen</PresentationFormat>
  <Paragraphs>135</Paragraphs>
  <Slides>24</Slides>
  <Notes>22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Algerian</vt:lpstr>
      <vt:lpstr>Aptos</vt:lpstr>
      <vt:lpstr>Aptos Display</vt:lpstr>
      <vt:lpstr>Arial</vt:lpstr>
      <vt:lpstr>Calibri</vt:lpstr>
      <vt:lpstr>Goudy Old Style</vt:lpstr>
      <vt:lpstr>Script MT Bold</vt:lpstr>
      <vt:lpstr>Speak Pro</vt:lpstr>
      <vt:lpstr>Times New Roman</vt:lpstr>
      <vt:lpstr>YADW1-vpsoc 0</vt:lpstr>
      <vt:lpstr>Custom</vt:lpstr>
      <vt:lpstr>Nurses’ Superpower How to speak up, lead, and Find Joy in the Chaos </vt:lpstr>
      <vt:lpstr>Introduction</vt:lpstr>
      <vt:lpstr>Nurses</vt:lpstr>
      <vt:lpstr>In your Shoes</vt:lpstr>
      <vt:lpstr>PowerPoint Presentation</vt:lpstr>
      <vt:lpstr>PowerPoint Presentation</vt:lpstr>
      <vt:lpstr>Mission, Vision, Values</vt:lpstr>
      <vt:lpstr>PowerPoint Presentation</vt:lpstr>
      <vt:lpstr>PowerPoint Presentation</vt:lpstr>
      <vt:lpstr>PowerPoint Presentation</vt:lpstr>
      <vt:lpstr>Shared Governance</vt:lpstr>
      <vt:lpstr>PowerPoint Presentation</vt:lpstr>
      <vt:lpstr>Shared Governance Model </vt:lpstr>
      <vt:lpstr>PowerPoint Presentation</vt:lpstr>
      <vt:lpstr>Be a change maker</vt:lpstr>
      <vt:lpstr>PowerPoint Presentation</vt:lpstr>
      <vt:lpstr>Manager experience </vt:lpstr>
      <vt:lpstr>Lead with your heart</vt:lpstr>
      <vt:lpstr>PowerPoint Presentation</vt:lpstr>
      <vt:lpstr>Breaking the Box</vt:lpstr>
      <vt:lpstr>PowerPoint Presentation</vt:lpstr>
      <vt:lpstr>Be your best self</vt:lpstr>
      <vt:lpstr>PowerPoint Presentation</vt:lpstr>
      <vt:lpstr>THANK YOU</vt:lpstr>
    </vt:vector>
  </TitlesOfParts>
  <Company>Tanner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Hoehn</dc:creator>
  <cp:lastModifiedBy>Alex Hoehn</cp:lastModifiedBy>
  <cp:revision>6</cp:revision>
  <dcterms:created xsi:type="dcterms:W3CDTF">2024-11-24T19:42:17Z</dcterms:created>
  <dcterms:modified xsi:type="dcterms:W3CDTF">2025-03-07T23:38:59Z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